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57" r:id="rId5"/>
    <p:sldId id="268" r:id="rId6"/>
    <p:sldId id="258" r:id="rId7"/>
    <p:sldId id="269" r:id="rId8"/>
    <p:sldId id="259" r:id="rId9"/>
    <p:sldId id="270" r:id="rId10"/>
    <p:sldId id="260" r:id="rId11"/>
    <p:sldId id="271" r:id="rId12"/>
    <p:sldId id="261" r:id="rId13"/>
    <p:sldId id="272" r:id="rId14"/>
    <p:sldId id="262" r:id="rId15"/>
    <p:sldId id="273" r:id="rId16"/>
    <p:sldId id="274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053C-24BD-4ED0-BACA-05B98C44C8B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950A7-A954-4744-9264-9B0DA4402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B27386-8E1C-40A7-9593-43C6CAD0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used</a:t>
            </a:r>
          </a:p>
        </p:txBody>
      </p:sp>
      <p:pic>
        <p:nvPicPr>
          <p:cNvPr id="1026" name="Picture 2" descr="Writing Center Workshops: Points of View: First, Second, and Third Person">
            <a:extLst>
              <a:ext uri="{FF2B5EF4-FFF2-40B4-BE49-F238E27FC236}">
                <a16:creationId xmlns:a16="http://schemas.microsoft.com/office/drawing/2014/main" id="{7C66D010-A5DE-4E1B-9304-D7ED560E4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600200"/>
            <a:ext cx="48387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2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ifferencebetween.info/sites/default/files/images/4/continen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6096000" cy="2895600"/>
          </a:xfrm>
          <a:prstGeom prst="rect">
            <a:avLst/>
          </a:prstGeom>
          <a:noFill/>
        </p:spPr>
      </p:pic>
      <p:pic>
        <p:nvPicPr>
          <p:cNvPr id="17412" name="Picture 4" descr="http://elt-primaria.wikispaces.com/file/view/this_that_these_those_b.jpg/309747298/this_that_these_those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632460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D00F-4F73-4F2E-B3A8-8C95F49B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en-US" dirty="0"/>
              <a:t>With continents </a:t>
            </a:r>
            <a:r>
              <a:rPr lang="en-US" dirty="0">
                <a:solidFill>
                  <a:srgbClr val="FF0000"/>
                </a:solidFill>
              </a:rPr>
              <a:t>Africa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with the words this, that, these and those.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This bag NOT the this bag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1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pbs.twimg.com/profile_images/1315783288/Prince_Ali_Campaign_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3169"/>
            <a:ext cx="8076957" cy="610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0BE5-EBE9-41BE-8EB5-4AC8DAB0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/>
              <a:t>With titles when a person’s name is mentioned </a:t>
            </a:r>
            <a:r>
              <a:rPr lang="en-US" dirty="0">
                <a:solidFill>
                  <a:srgbClr val="FF0000"/>
                </a:solidFill>
              </a:rPr>
              <a:t>Prince Ali</a:t>
            </a:r>
          </a:p>
        </p:txBody>
      </p:sp>
    </p:spTree>
    <p:extLst>
      <p:ext uri="{BB962C8B-B14F-4D97-AF65-F5344CB8AC3E}">
        <p14:creationId xmlns:p14="http://schemas.microsoft.com/office/powerpoint/2010/main" val="108304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hatnot.fr/photolivres/livre6/adjpossessi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3581400" cy="2971800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3/3e/Marks_%26_Spencer,_The_Mall_Ath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162" y="362262"/>
            <a:ext cx="4433637" cy="2761938"/>
          </a:xfrm>
          <a:prstGeom prst="rect">
            <a:avLst/>
          </a:prstGeom>
          <a:noFill/>
        </p:spPr>
      </p:pic>
      <p:pic>
        <p:nvPicPr>
          <p:cNvPr id="1028" name="Picture 4" descr="http://lars-lab.jpl.nasa.gov/nfm2011/images/hilto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4078705" cy="2971800"/>
          </a:xfrm>
          <a:prstGeom prst="rect">
            <a:avLst/>
          </a:prstGeom>
          <a:noFill/>
        </p:spPr>
      </p:pic>
      <p:pic>
        <p:nvPicPr>
          <p:cNvPr id="1030" name="Picture 6" descr="http://www.streetdirectory.com/stock_images/travel/show_resize_image.php?imageId=my_13020585220582&amp;w=700&amp;h=5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599" y="3449364"/>
            <a:ext cx="4055493" cy="318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0740-3F32-4683-99FB-B77255C7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/>
              <a:t>With names of shops, banks, and hotels named </a:t>
            </a:r>
            <a:r>
              <a:rPr lang="en-US" b="1" u="sng" dirty="0">
                <a:solidFill>
                  <a:srgbClr val="FF0000"/>
                </a:solidFill>
              </a:rPr>
              <a:t>after the people </a:t>
            </a:r>
            <a:r>
              <a:rPr lang="en-US" dirty="0"/>
              <a:t>who started it.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5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10BF-97A8-499D-A886-5ADD406F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With the words School, church, bed, hospital, college, university, court, prison, or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26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Jack was in a prison</a:t>
            </a:r>
            <a:r>
              <a:rPr lang="en-US" dirty="0">
                <a:solidFill>
                  <a:srgbClr val="FF0000"/>
                </a:solidFill>
              </a:rPr>
              <a:t>. (He was a prisoner)</a:t>
            </a:r>
            <a:br>
              <a:rPr lang="en-US" dirty="0"/>
            </a:br>
            <a:r>
              <a:rPr lang="en-US" dirty="0"/>
              <a:t>Jack’s mother went to the prison to visit him. </a:t>
            </a:r>
            <a:r>
              <a:rPr lang="en-US" dirty="0">
                <a:solidFill>
                  <a:srgbClr val="FF0000"/>
                </a:solidFill>
              </a:rPr>
              <a:t>( she went to the prison to visit him.)</a:t>
            </a:r>
            <a:br>
              <a:rPr lang="en-US" dirty="0"/>
            </a:br>
            <a:r>
              <a:rPr lang="en-US" dirty="0"/>
              <a:t>We refer to the purpose for which they exist.</a:t>
            </a:r>
            <a:br>
              <a:rPr lang="en-US" dirty="0"/>
            </a:br>
            <a:endParaRPr lang="en-US" b="1" dirty="0"/>
          </a:p>
        </p:txBody>
      </p:sp>
      <p:pic>
        <p:nvPicPr>
          <p:cNvPr id="20482" name="Picture 2" descr="https://encrypted-tbn1.gstatic.com/images?q=tbn:ANd9GcQbLJevZ2qGyJlFzW2O85lDC6moWVN5ZvdruK03GxsdROQ9ej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276033"/>
            <a:ext cx="4191000" cy="2429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1" u="sng" dirty="0"/>
              <a:t>Transportation</a:t>
            </a:r>
            <a:r>
              <a:rPr lang="en-US" dirty="0"/>
              <a:t> / by car, by plane/ by bus/ by train.</a:t>
            </a:r>
          </a:p>
        </p:txBody>
      </p:sp>
      <p:pic>
        <p:nvPicPr>
          <p:cNvPr id="21506" name="Picture 2" descr="http://www.workplaces.info/wp-content/uploads/2014/03/Travelling-by-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600"/>
            <a:ext cx="6248400" cy="506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He’s got Malaria.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But, the flue/ the measles/the mumps</a:t>
            </a:r>
            <a:endParaRPr lang="en-US" dirty="0"/>
          </a:p>
        </p:txBody>
      </p:sp>
      <p:pic>
        <p:nvPicPr>
          <p:cNvPr id="22530" name="Picture 2" descr="http://www.nigerianobservernews.com/wp-content/uploads/2015/05/mal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57150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            </a:t>
            </a:r>
            <a:br>
              <a:rPr lang="en-US" dirty="0"/>
            </a:br>
            <a:r>
              <a:rPr lang="en-US" dirty="0"/>
              <a:t>          Trees produce oxygen.</a:t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 descr="https://www.arborday.org/enterprise/images/hero-enterpr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7848600" cy="423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0E5C-23DF-4676-A6AD-487AAA8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trees? Trees in GENERAL</a:t>
            </a:r>
          </a:p>
        </p:txBody>
      </p:sp>
      <p:pic>
        <p:nvPicPr>
          <p:cNvPr id="3" name="Picture 2" descr="https://www.arborday.org/enterprise/images/hero-enterprise.jpg">
            <a:extLst>
              <a:ext uri="{FF2B5EF4-FFF2-40B4-BE49-F238E27FC236}">
                <a16:creationId xmlns:a16="http://schemas.microsoft.com/office/drawing/2014/main" id="{0E37AE55-33BD-4FB6-AA26-9B07E1F6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828800"/>
            <a:ext cx="7848600" cy="4233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87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This is Tom.</a:t>
            </a:r>
          </a:p>
        </p:txBody>
      </p:sp>
      <p:pic>
        <p:nvPicPr>
          <p:cNvPr id="10242" name="Picture 2" descr="http://pngimg.com/upload/businessman_PNG65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4191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89A6-A162-4C54-8890-9D99B4DD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proper nouns</a:t>
            </a:r>
          </a:p>
        </p:txBody>
      </p:sp>
      <p:pic>
        <p:nvPicPr>
          <p:cNvPr id="3" name="Picture 2" descr="http://pngimg.com/upload/businessman_PNG6588.png">
            <a:extLst>
              <a:ext uri="{FF2B5EF4-FFF2-40B4-BE49-F238E27FC236}">
                <a16:creationId xmlns:a16="http://schemas.microsoft.com/office/drawing/2014/main" id="{6E7E46DA-6656-458C-B476-F5B15B0F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11776"/>
            <a:ext cx="4191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21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logs.discovermagazine.com/d-brief/files/2013/09/ancient-egy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095284" cy="3048000"/>
          </a:xfrm>
          <a:prstGeom prst="rect">
            <a:avLst/>
          </a:prstGeom>
          <a:noFill/>
        </p:spPr>
      </p:pic>
      <p:pic>
        <p:nvPicPr>
          <p:cNvPr id="15364" name="Picture 4" descr="http://hgtv.sndimg.com/HGTV/2009/06/03/hhint2A3_ss2_Rome05_lgt_colos_s4x3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114799" cy="3086100"/>
          </a:xfrm>
          <a:prstGeom prst="rect">
            <a:avLst/>
          </a:prstGeom>
          <a:noFill/>
        </p:spPr>
      </p:pic>
      <p:pic>
        <p:nvPicPr>
          <p:cNvPr id="15366" name="Picture 6" descr="http://www.e-architect.co.uk/images/jpgs/london/oxford_street_diagonals_wcc23040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216341" cy="2971800"/>
          </a:xfrm>
          <a:prstGeom prst="rect">
            <a:avLst/>
          </a:prstGeom>
          <a:noFill/>
        </p:spPr>
      </p:pic>
      <p:pic>
        <p:nvPicPr>
          <p:cNvPr id="15368" name="Picture 8" descr="http://www.bg-parks.net/wp-content/uploads/2015/04/m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38769"/>
            <a:ext cx="4114800" cy="315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1EA03-306C-4B71-B22F-9EECA355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/>
              <a:t>With names of countries </a:t>
            </a:r>
            <a:r>
              <a:rPr lang="en-US" dirty="0">
                <a:solidFill>
                  <a:srgbClr val="FF0000"/>
                </a:solidFill>
              </a:rPr>
              <a:t>Egypt</a:t>
            </a:r>
            <a:br>
              <a:rPr lang="en-US" dirty="0"/>
            </a:br>
            <a:r>
              <a:rPr lang="en-US" dirty="0"/>
              <a:t> cities </a:t>
            </a:r>
            <a:r>
              <a:rPr lang="en-US" dirty="0">
                <a:solidFill>
                  <a:srgbClr val="FF0000"/>
                </a:solidFill>
              </a:rPr>
              <a:t>Rome</a:t>
            </a:r>
            <a:br>
              <a:rPr lang="en-US" dirty="0"/>
            </a:br>
            <a:r>
              <a:rPr lang="en-US" dirty="0"/>
              <a:t>streets </a:t>
            </a:r>
            <a:r>
              <a:rPr lang="en-US" dirty="0">
                <a:solidFill>
                  <a:srgbClr val="FF0000"/>
                </a:solidFill>
              </a:rPr>
              <a:t>Oxford Street</a:t>
            </a:r>
            <a:br>
              <a:rPr lang="en-US" dirty="0"/>
            </a:br>
            <a:r>
              <a:rPr lang="en-US" dirty="0"/>
              <a:t> parks </a:t>
            </a:r>
            <a:r>
              <a:rPr lang="en-US" dirty="0">
                <a:solidFill>
                  <a:srgbClr val="FF0000"/>
                </a:solidFill>
              </a:rPr>
              <a:t>Hyde Park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6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oldlarestaurants.com/wp-content/uploads/victoriastation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915832" cy="2819400"/>
          </a:xfrm>
          <a:prstGeom prst="rect">
            <a:avLst/>
          </a:prstGeom>
          <a:noFill/>
        </p:spPr>
      </p:pic>
      <p:pic>
        <p:nvPicPr>
          <p:cNvPr id="16388" name="Picture 4" descr="http://static1.squarespace.com/static/5096ca48e4b0c28a68fbc71a/t/531d9a45e4b069e27c2e2a9e/1394448967220/HeMan_Dra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"/>
            <a:ext cx="4343400" cy="2895600"/>
          </a:xfrm>
          <a:prstGeom prst="rect">
            <a:avLst/>
          </a:prstGeom>
          <a:noFill/>
        </p:spPr>
      </p:pic>
      <p:pic>
        <p:nvPicPr>
          <p:cNvPr id="16390" name="Picture 6" descr="http://tours42plus.com/Assets/Uploaded-CMS-Files/Caroline%20Island-ce735660-c79c-4656-b79b-36f84250bc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43145"/>
            <a:ext cx="4114800" cy="3133855"/>
          </a:xfrm>
          <a:prstGeom prst="rect">
            <a:avLst/>
          </a:prstGeom>
          <a:noFill/>
        </p:spPr>
      </p:pic>
      <p:pic>
        <p:nvPicPr>
          <p:cNvPr id="16392" name="Picture 8" descr="http://www.7-star-admiral.com/0008_photos/7002_photo_deer_lake_clipa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276600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A26B-AA6B-44F5-9A88-E50DC55D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n-US" dirty="0"/>
              <a:t>mountains </a:t>
            </a:r>
            <a:r>
              <a:rPr lang="en-US" dirty="0">
                <a:solidFill>
                  <a:srgbClr val="FF0000"/>
                </a:solidFill>
              </a:rPr>
              <a:t>Mont Blanc</a:t>
            </a:r>
            <a:br>
              <a:rPr lang="en-US" dirty="0"/>
            </a:br>
            <a:r>
              <a:rPr lang="en-US" dirty="0"/>
              <a:t> railway stations </a:t>
            </a:r>
            <a:r>
              <a:rPr lang="en-US" dirty="0">
                <a:solidFill>
                  <a:srgbClr val="FF0000"/>
                </a:solidFill>
              </a:rPr>
              <a:t>Victoria Station</a:t>
            </a:r>
            <a:br>
              <a:rPr lang="en-US" dirty="0"/>
            </a:br>
            <a:r>
              <a:rPr lang="en-US" dirty="0"/>
              <a:t> bridges </a:t>
            </a:r>
            <a:r>
              <a:rPr lang="en-US" dirty="0">
                <a:solidFill>
                  <a:srgbClr val="FF0000"/>
                </a:solidFill>
              </a:rPr>
              <a:t>Abdoun Bridge</a:t>
            </a:r>
            <a:br>
              <a:rPr lang="en-US" dirty="0"/>
            </a:br>
            <a:r>
              <a:rPr lang="en-US" dirty="0"/>
              <a:t>and lakes </a:t>
            </a:r>
            <a:r>
              <a:rPr lang="en-US" dirty="0">
                <a:solidFill>
                  <a:srgbClr val="FF0000"/>
                </a:solidFill>
              </a:rPr>
              <a:t>Como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75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212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The is NOT used</vt:lpstr>
      <vt:lpstr>                          Trees produce oxygen. </vt:lpstr>
      <vt:lpstr>Which trees? Trees in GENERAL</vt:lpstr>
      <vt:lpstr>This is Tom.</vt:lpstr>
      <vt:lpstr>With proper nouns</vt:lpstr>
      <vt:lpstr>PowerPoint Presentation</vt:lpstr>
      <vt:lpstr>With names of countries Egypt  cities Rome streets Oxford Street  parks Hyde Park   </vt:lpstr>
      <vt:lpstr>PowerPoint Presentation</vt:lpstr>
      <vt:lpstr>mountains Mont Blanc  railway stations Victoria Station  bridges Abdoun Bridge and lakes Como lake</vt:lpstr>
      <vt:lpstr>PowerPoint Presentation</vt:lpstr>
      <vt:lpstr>With continents Africa with the words this, that, these and those. This bag NOT the this bag </vt:lpstr>
      <vt:lpstr>PowerPoint Presentation</vt:lpstr>
      <vt:lpstr>With titles when a person’s name is mentioned Prince Ali</vt:lpstr>
      <vt:lpstr>PowerPoint Presentation</vt:lpstr>
      <vt:lpstr>With names of shops, banks, and hotels named after the people who started it. </vt:lpstr>
      <vt:lpstr>With the words School, church, bed, hospital, college, university, court, prison, or home.</vt:lpstr>
      <vt:lpstr>Jack was in a prison. (He was a prisoner) Jack’s mother went to the prison to visit him. ( she went to the prison to visit him.) We refer to the purpose for which they exist. </vt:lpstr>
      <vt:lpstr>Transportation / by car, by plane/ by bus/ by train.</vt:lpstr>
      <vt:lpstr>He’s got Malaria. But, the flue/ the measles/the mumps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The is NOT used           Trees produce oxygen. </dc:title>
  <dc:creator>Lubna</dc:creator>
  <cp:lastModifiedBy>L.Mriesh</cp:lastModifiedBy>
  <cp:revision>37</cp:revision>
  <dcterms:created xsi:type="dcterms:W3CDTF">2015-07-04T18:49:36Z</dcterms:created>
  <dcterms:modified xsi:type="dcterms:W3CDTF">2021-09-13T04:31:48Z</dcterms:modified>
</cp:coreProperties>
</file>