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6" r:id="rId4"/>
    <p:sldId id="257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74" r:id="rId20"/>
    <p:sldId id="265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BED1-97BF-40AF-A111-09FBABD3E31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EFBF-C87B-4B0B-B6D3-AD4EB7C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ursy-angliyskogo-yazyka.ru/i/stat/the-article.jpg">
            <a:extLst>
              <a:ext uri="{FF2B5EF4-FFF2-40B4-BE49-F238E27FC236}">
                <a16:creationId xmlns:a16="http://schemas.microsoft.com/office/drawing/2014/main" id="{40FFA910-42A7-46CB-9AB9-F68F181B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912" y="762000"/>
            <a:ext cx="6432176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87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arwoodhotels.com/pub/media/1991/she1991ex.123043_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81400" cy="2590800"/>
          </a:xfrm>
          <a:prstGeom prst="rect">
            <a:avLst/>
          </a:prstGeom>
          <a:noFill/>
        </p:spPr>
      </p:pic>
      <p:pic>
        <p:nvPicPr>
          <p:cNvPr id="17412" name="Picture 4" descr="http://www.michaeljohngrist.com/wp-content/uploads/2009/american%20theaters/american%20abandoned%20theater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114800" cy="2631971"/>
          </a:xfrm>
          <a:prstGeom prst="rect">
            <a:avLst/>
          </a:prstGeom>
          <a:noFill/>
        </p:spPr>
      </p:pic>
      <p:pic>
        <p:nvPicPr>
          <p:cNvPr id="17414" name="Picture 6" descr="http://3.bp.blogspot.com/-59shOCpfl-s/VUNMiTrcS2I/AAAAAAAAOz8/7l1EFVXAhCo/s1600/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3505200" cy="3038475"/>
          </a:xfrm>
          <a:prstGeom prst="rect">
            <a:avLst/>
          </a:prstGeom>
          <a:noFill/>
        </p:spPr>
      </p:pic>
      <p:pic>
        <p:nvPicPr>
          <p:cNvPr id="17416" name="Picture 8" descr="http://www.cruisedeckplans.com/DP/847932/QueenMary/images/profil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6886" y="3200400"/>
            <a:ext cx="454806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512D-58CD-4F28-99C0-AE1DB77E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/>
              <a:t>With names of </a:t>
            </a:r>
            <a:r>
              <a:rPr lang="en-US" dirty="0">
                <a:solidFill>
                  <a:srgbClr val="FF0000"/>
                </a:solidFill>
              </a:rPr>
              <a:t>hotels( the Sheraton Hotel)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Theaters , Cinemas( the Odeon theatre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ships( The Queen Mary)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0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luebird-electric.net/boats_images/Emblem_of_the_United_Nations_Flag_world_logo_bl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200400" cy="2723745"/>
          </a:xfrm>
          <a:prstGeom prst="rect">
            <a:avLst/>
          </a:prstGeom>
          <a:noFill/>
        </p:spPr>
      </p:pic>
      <p:pic>
        <p:nvPicPr>
          <p:cNvPr id="18436" name="Picture 4" descr="http://img.kiosko.net/2012/10/05/uk/the_times.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381001"/>
            <a:ext cx="3714749" cy="2971799"/>
          </a:xfrm>
          <a:prstGeom prst="rect">
            <a:avLst/>
          </a:prstGeom>
          <a:noFill/>
        </p:spPr>
      </p:pic>
      <p:pic>
        <p:nvPicPr>
          <p:cNvPr id="18438" name="Picture 6" descr="http://www.roughguides.com/wp-content/uploads/2012/07/104143748-660x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52800"/>
            <a:ext cx="3581400" cy="3172692"/>
          </a:xfrm>
          <a:prstGeom prst="rect">
            <a:avLst/>
          </a:prstGeom>
          <a:noFill/>
        </p:spPr>
      </p:pic>
      <p:pic>
        <p:nvPicPr>
          <p:cNvPr id="18440" name="Picture 8" descr="http://www.gannett-cdn.com/-mm-/50e8c79e2940b293e2b5d094025f8308e0c62840/c=54-0-1428-1033&amp;r=x404&amp;c=534x401/local/-/media/2015/02/05/USATODAY/USATODAY/635587598738932873-AFP-5374596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385598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F366-0344-4666-AE40-666BC079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rganization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 the UN), </a:t>
            </a:r>
            <a:r>
              <a:rPr lang="en-US" dirty="0">
                <a:solidFill>
                  <a:srgbClr val="FFC000"/>
                </a:solidFill>
              </a:rPr>
              <a:t>Newspapers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 The Times)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the museum( the Louvre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1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glish worksheet: 2 pages family relations with the Simps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743200" cy="3505200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TQbkDfwRfkhmo2jpNbMsLAz1B-AF-0CDfihqfp7EvGZtDEFxy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4419600" cy="2743200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xQTEhQUExQVFhUUFRQXFRUYGBgXFBYUFxUXFxUXFRQYHCggGB0lHRQUITEhJSkrLi4uFx8zODMsNygtLisBCgoKDg0OGxAQGzQkICYsLCw0LCwsLCwsLCwsLCw0LCwsLCwsLCwsLCwsLCwsLCwsLCwsLCwsLCwsLCwsLCwsLP/AABEIALcBEwMBEQACEQEDEQH/xAAcAAADAQEBAQEBAAAAAAAAAAACAwQFAQAGBwj/xAA8EAABAwIEAwUGBQMDBQEAAAABAAIRAyEEEjFBBVFhInGBkaEGE0JSsfAUMsHR4RUjYgeC8RZykqKyM//EABoBAAIDAQEAAAAAAAAAAAAAAAIDAAEEBQb/xAA1EQACAgEDAgMGBgMBAAIDAAABAgARAxIhMQRBE1HwImFxgZGhFDKxwdHhBUJS8SOiM2KC/9oADAMBAAIRAxEAPwCWnVcNF0cuJWG8x4srKaEqoVL3WHIm3szoYn39qabHWXN8Mlp0NYqJc9pIXRx4smNLEwPlxu9GUUIWXNjYmxNOJwBRjKdAE2WfOWWPxBTK8hywNdkjCQMlniMyglKXmZwrXyuERYr0B6cFNaG7nEXqTr0ZBVSh1MAWXPC5C3tTcWQLtEVO1Am2614w2MEjmZHK5CAeIkUb6JDHzMeo8hKaVI7BLDL3jCrHiW03ZfzH0UZFfZRLDnHuxiGMBJcNyVoy2oCnsJnxU1sO80A5jW5nOvB8VgTHmyZNKDabMmbDiTU5nzJbdeu7VPGmybmlgsXktlnx0XM6ro/HN3U63Sdb4A01KyQ4SInkNlyMnTsje6dnHnV123MncyyZj2PtReTcUJFWoGVoGUEbRBxEHeFQooS69zL8NuwmlQY/QWVt4IF8ylGYmuI2g25n1Q5rKjT9ozDQY6vvKQGjlKwnHkbatpsGTGN73kOIrE6WC6PT9NjXnmc/qOoyNxxE06dj18ym58m409orp8VA6u8nqVCLAKgCdyZbELsBJXEHUpgCCKJc9pBjB8qWcguo0YzUjNOZkXV6wJNBiaki0ohlgeFEPpjmg1mHoED3UqtcvRDp4VWGMhSWNaEwARRJlLYGqczNVVFKqXdwnOtZAuMNDbIVj8PiSLHRU3SgmxCTqzVGPIB071a6xuZG0NsPjH0asaJOTDf5o7Hmr8stw7xMlY8+MsmlZrw5NLW08/H3Mba/wmY/8cKGrvE5P8judPaZWIxBc7Mu5g6dcePROBn6psmTXGsxLrTslt0yb13jF6x9r7S2lRDgSTc6ALDkyeGQqjYec6OPH4gLMdz5Q8LTO4kLJ1fhv+U7zX0gyIKYbSmdRBWZcQFG5pOQmxUlrS6wW/CyY92mDMr5RpSHhMOQbko83UpkFLB6fpXxm2MHHOzWGyd0a6NzM/XMcmy9pC6nGq6F3xOUVK8x8AgWhZiWRjZmwKuRRQqW4KmdlzutyLVGdTosbA2JV+FMkwuc3Uqq6ZvHTlm1T1TAW/Rc/J1OQtfaa0woBUiY05tExsoqrgBDfE124cFsxcC3er6fqyraSdu4lZsKsL79oqpSLRLst10sWZMzFUuYXRsa6nIktYzGXzW7GmgEvMeR9ZASBLRYjxWVsjs1g0JpXGirRFmcDbplgrAo6tpNXZcrG2d/OahhTymecMZkKhmvaWcQG8lxMNt5rWoaZmZZDiq5iLIxjgeJtUhLSjgR1LDTqh3PELYRgMWReHK8QSloBtKUSV4EaoDcmIqFsnVEGaoJRbmlWw0LcmZXHEwZMDIebEldThMBEWVMIJmod4vSTxG03XQZMijiHixMeZsYcNImI5rj5PFLFdU7WPwgobTUP8aCeyJhMXoCq+2eYo9eGb2BdSB9UOcToZ8wutjxFEC87TjPnXI5bg3FPF7LQlgUZly0WsRtGne5hBkYgbQsSAncypjwwxMhZXxnMt1U2plHTtV2JWMYNvBc8/48k7zoD/IrW065xMw7qZ0TVVVrUv0gMzNehtvfKGUssAEHmVz85OQliK8pvwgYwFBuWNyNBPISVgXpszuF85rfPjRS3lM+lgZGZx/NfKNQF3M3WlW04142szj4ehDDVkJ33odpJiqIzENFhpdb8GYDGC7bzndT05OUjGu09ToOGrTHcrbLjY0GF/GUmLKgsqa+E1OHkFcfrsTDedrosykVNDofuVz/AAiaYTf4gGxnsrRqUpsObJsokOXGnJnHU72hYfCpqYTSHsWIGIq5RFwei6vRdJZvkTB1XUaRXeQVHudrddpMSYh7O05L5HybNvHCkwDQz3rI+TOx5FTYmPCo43iXUo+HzSGBPePXbtPU6fRJyWTsY1NuRKHYNsaLH7bNvNI0gTOxdKAYGi6+LEqrZnMy5CzUJhVMJMkpxygcRIxE8yV2DCrxIXh1J307pguLNQnlo6qwT2lEDvFscyZIKYH84sp5QHVOQhUzCEqmcGHJ3SvEjNE3ctjBWwUSAVmRrAJDTj2De6oLrutpZbRV7zhwu6zPlN6RNKYRWqCaZF1FcPsZGQqLE9QxDgbGFHxIdzImV+JdRZAzNPeOaPx/Fbw3HzgeB4KnJjPxElqNL3EgLpoRiQAmcfIrZshZRKaGFiM9p+7rNk6kn/8AHvNWLowteLtca2rkdlIBAPoqbF4qalNEwl6jwX0MLAgYh4c6U3BjONdMR1OQZn1iC1iaTEhYbQRogOlhRjF1KbEopA8td1nyHH5/Ka8Qyj/XnvNH3JLCNVzBlCZQa2nUbGXxEXvJTiZtfl1P7Ld+EUDUfjOf+NJOkfD3z1TDgd6y2zvQG02EKiWTvCojQXhRwMYLd5SE5CF7TSp4EDoea5w6/Kx3Fjym38HiHGx84jENIMSTC6uAK6aqq5zc5ZH03cKRIKHw2CkQ/EVmDR9LFRr4bLJl/wAerbjmaE6yjRicQZMyD3LV06BBpC1M3UMWN6rnqNGT9UWbJpWVgx6mlbcKuVlzs3E6ePEqzzsKs7ZmqlEcEF2Z1tAN1UxjK52EjsiizFnWAV0TjtbYbzGMlNSnaR4tgA+/RL1M20ZpVdxMLHP5QmpjA5imyE8TIq5gnhl7RDK3eKqNkX1R+JB8OIbRIuVCdXEgGnmC902ARKnnBbJ5ShtCBJtKhUS1Yws7UNt5QqXzmhTqEWXQfEr7znJnZPZhMIm+ijI9ezzIuTHq9obR/wCJ5CyQOkv8x3jz1tflG0I1gRcXS/wek2DDHW6xREKjhgbrHmOVDU24RicXLaNIN0KwlcjG2m0FF2ElxtP4gRJtay73Rva6CDt5zgdfj0t4innykknmuhpWthOX4jXuYeVQGQjfaG1iona5YU3U0GYTTquTl6pjddp3MXSKtX3lNPBrFk6sHbmbMfSld+8ZXYWtmxPPdL6dUyPQsQ87tjS9jI2kwbrtBFBBM4rOxBAnG0p2TywXmZwhbgQm0iULOq7mEqO2wlDKJ2XLz9biU0ROph6PIRzNBpc1vPvWbGMPUNY2+E0O2TAtcyao6TMLpIukVc52RtTXU80KzKEI0wquFQi8iu4NR7AlMAeY5SRxGtcUooPKMDnzhGr1QeAvlGeO08HTqr0hdxKDFtjArEAcksuT2uNCheDUza4JEAylO2ngVGqL73MutgwLnXkorsRvIyKJJUoCbo1ZuwgMB3MGrQaBZNpjzF2o4mdiak2Tk2iX3jKLWtaDF53TQaETVwX0i4F26W+YRyYjJvc9fRK8QxnhibVVrTBFp2XRwHKLD7++czqBiNNj290CFpuZDOwrgmG0KpYjaZS3QGOx5CNo1zylLhWqjWzsTYgmSjCheIBYvzG0aQJuED59C7GNx9OHb2htAq0cpt4LRjyDIu8yZsRxPtDc8mJ233QpjVSSO/aXkzM4UNyO8toYg2tdZcnSpvfE24usyGgBvK/xRGrbrIOhxsbU7TW3Xuopl3iK1Qu2WvDgXFxMebqHy9o6lhiPFY+oy6j7hN3T4dI35lgw8tuI6rNi6ghwFa/dNGXCGQ2ImnQE3ldJ3YrtOZjRQ28pplo/4XMy9K+Q77fOdFOpVRQMKo8O1smYun8AewLi2yjJ+Y1EupLYr+czMgvaebSVloIWG1iEmEBPFoUsy9pwtVXJU8JVGpYucybz4IS5BqoYQEXc85qHWe+0IoBxvEVac6rM+ajsJoTDY3M57m1tEIyk+zzDOIDfiZ+OIaOpT1xgbtEtkJ2EhbTJEx39VbNqFDaAikGzJ8WZBEQB5qlsCMJBPEzBY2b5oib7wKrtOmmSdIVrxUpubl1VkNsL89lRXsYSt3EzjRdyQ6wIRQztOq5p1noUxeo8otun85oUKrT+ayNuuZRsLix0CMd5TUw8aXBWnp+tXKN9pj6noWxH2d4vKttzDUMBSSMahhXKqBbofNY+ox5CLQzf02XH+VxKadIbFc/IrhfaE6WNkLeyY/E0+yq6JiG4ldaoZZDToyV2XyFFupxceIZGomo/D9krPnVsgG9TT07riJ2uOI3AIBVpsNJNmDk3OoCgYQpor2qBW9yyi6Nliy4Q21zfjzlRdQ3OJV48SYxxBfIzmeYSNPoryKrbGVjZl4nQ2dUrIXA04zGIFJ1OIz3PK6BMraafYxjYhdrxGGm1KRswPuhMMREV7tbdUy1OZFLlVPCmpqk0xOOxVOiwvqvaxjdXOMD+T0Qkwgt7T88xf+p9M1P7Yim0xLwQanWQHFremWTzboQ8QR4wGp9R7Me01HGCG5mvgktcIkAwXCCYEg2N9J1EmW22ijjINGfSDDrDkz0aE1JjFbzj6CUr778RxFiLdTkGyJ3VANBlKpb84mbi8M3VwKNfEbe5TeGu1SCtWGjU7QT2qJOQDvIcSd3NmdES437mC2RewkLqbp5dP4ThQiTbTSwtIFs3nu1QNkHlDXGfOaOF4eSJJ8N0lst7R6Yq3lP4JnRCMR/5+8s5V/6+0wMgPwrR+CRVO9GZx1rs42sRzMG3kublxsB7LXOjjcE+0soZTDTrbkrXpspFr9ZTZ8YNN9J3EUJl3our0XUaAuJh85yut6bWTmU/KTZV1LnIIhBqlyVGNaqJhARzAQlnSY0ahDzk6qgijiWcrHkw2BWZQMqoysmZFYbzZgyMDtDLTos+FBja5ozOci0JRSp80w5gfybxQwkfm2jm0Up+qVTRjF6csLE44QmK2reCy6dp1nVVkBIpZMZAO8c145LI+An/AGmlcw8oTnKYsfnJkfynAxaLiKhFilyVPe7U1SVMH2v9pqWBpZn9qo6fd0gYLjzJ+Fo3PlJVF6hpjLT8w4ZhsXxnEg1jU9yCQXsaPdUeySA0OMahs6m8lLBL8xpAQbT7zgX+nNPDl01feB0hzXUaMOYRBY5zmudGv5XNRKtcwS5PG0+C9s6FLhmPp/g3VGuDRUqdvMG5nWa2bnsgyHEyHNUU6WluNacb+t5+xcLx7MRRZWpZslQZm5mlro6g92uh1BIMozQ5ihcrSWXGTGqXAgVNOSQyjgbxyse+0+e4hTeSdTOlkzHpQbwcmpuJnVcMWbmTtutXiCrmXwzdRhwbzBe4gbTt4LO/Ug8TQnTkcxuHwR9dSLKl6lLqRunbma+Hw2XX+FYZdV6pKaqqec+8NaTzOg/lPTIG4EU+MqNzDhNiKnzzBCNwci7bGDjYY23NiOzBIx9MUPnH5OpVu9QSwHey2KWUXp390xsFY1q2985l6poJviJYCuZzKmaokrOgK7g1GMQmjzCFjcRrSUJAhgtGgKuJNzGMaqJhAR7GpZMYAZRTss+VNYqacWTQblDI5LC3T6NwZtXPq2IjCOSZjs/ni3oflg5U+4mp0hCJZqGxo5IG1E8wlqoxtJQvJpjBTUuSoz3Sq5cj41ixh8PVrOEimwujSXaNbPUkDxVM1C4SLqYCfz7jsU6tUdVxBNV7tZMT0toOQCwnIzHmdPGuNQdQvyHv8zNjAe3+Lo5Ws902kywoimAwNmYB/N4zPOU8ZTMxxCfqnCPbKhWwVTFmWiiD72n8TXgWa3nmkZT15gp+oVczeGdWmfl3shwSpxXiD8RXAdSbUFSuCTBBn3dJsC47IEW7LfMBZFxuQgbT90yAbaaIDhLfmNxYaokmUsBByIzetpNVDjp6qjnWvZEJU8zEDC5vzXjQ6eiXq8QEbCM/LRg0uHMaZi/PVGuNim+/zgs/teUVUDZkifp9E5U/6EEt/wAmAMYyYi/doneHj8onxH85zF4gMuBmMaT9wh1Y+KhBcnMVgcW91ywNHK8rRsq7CI3Zt414M7ev6JJZj2MbpUd5hALogtOcQvaGAiuBUINV3KqdDVNUrTCFNTXJohCmr1yvDjm0kBeGEhZFNUmmMYFRaWFlDGhLLmMCCMaEBaFpjWtQloYWNY1ATDEa0IKh3GhiqSGKSlyQxSUuSMbTQmpIxrFJIwNUlT87/wBX+IEMpYdvxH3j+4S1gPScx/2hZOpyVSzZ0iXbfKfldWkswabCJO/DpgeCVjGV3tpVKQdDKrmOe35jTzZZ6AvJ7wOSYMhqoBQXc/aP9J+GGjw9pc2DWe6r1LTDWHxDQR0K2IPZEwZDbmfYOYrKiDZixSQFRXEOzfME00GgEVUvVJalUZsuUnmYsPFABjv2hDOqtois7aABsSUwZQTsJDj23MmxLWhsOMdVGvVX3kXi4mm1kQy+9v3TtgLO8VvflF18IHTZ37+JKzjqcJ4H2jjhyecPC0cjdxfcytIzAj+dojwSDDOfYBAc7A1UIYFO9z4jiHGMkZYJPouirAznMjA1Aw3HnRdoJ56JbEg3fyjgqkVW/nNXCcQa6JEFZ26l15E0DpUbgzSYBzVfiSSKFyj0wAOo1PStFzMQRCar1SqjApqkqG1VqkqNaxCWhBY9lNAWhhY9lFDqhaY1lJDqhVGtYquXGNYpJGtapJHNaquSMDUBMkIBWJIbWq4JMYGq6g3Pxb22rOrYqq46NcWN6NYSB+p8Vws2bVlP0ncwYwuMCfN1KM3jYDyEfoprjdMD3Mm5A6np03RqbMAiNwHCxicVTo0wWtqVA0buDPiceoaCe9aMQ1MAInKdCFjP6Co0hTY1jbNY1rW9A0AD0C6RYCcoCLNaZA1GqoMCNodVzA94evlZWpPeUfdFvqwoxWWAYk1WgSbLOGxAcxtZD2nLOItor8PGzXvJqdRE4jCNdr+6Tk6NydStDTqQNjFMpU6d7A80/HiCr7Z3gNkLH2BtOVMSDyjvTRgR97izmZNqiamKaOSJcWNTx+sjZchHP6Rf9QGyLwr3qD4wG1+vrPif6UPhd4OH6pePM5FssZkxqDStPU+DuHwg+KrJ1BAujLx4gTViaWF4WRrl9Vh15MvCmbP/AI8f+wmlTo848EeLHlx7hfvFZcmLIN2+0aKXJdMNOaRPPsJJV3KqIZxOne+n3qp3l6drjaXFKJ+L0P6KMCJFoy7D4ljtHD6ICYVR1TG02anyBPmVVEy7AijxxvwsJ8QPLmltfaMUDvNClj6ThObw38kpsmkWYWizQlzGb7Kw98QCKjWsV2ZIxrVLkhKFgOTKguqgamO/RSxJRMV/UqY+L0KmsS9Bhtx7CJB9EPjLJ4RgO4o0GNVRzASxhJn5jxalne90fmc53mSf1XmGzW5PvM7qLSgTFq4VNXJCiH4RMGSURPtf9N+AljnYt4gZSykDqZjM/utA5yV0umJRfEM5vVuGIxj5z7Oq4OBm3+4iB3pxYst/uYkDSdv0mVUIaIptdrqHEg98aqHKqizCCMZ3C4YzmgyddlFzhjSmUUA5mg4gfCCeguj1YOWowP8A5OBBlx1AA5RdD4yg+zVQtO2885p5LSOpRRzEHEWiak8kpurW9m9fSNXAO49fWZuLeQdPGJVL1mE7EwjgfkD6TLxWLcNJPgtC9Rj4UxTYHO7Sb8ad2uTx1KdzEnp3PAizxg/J6pn4lYr8KZOKrm/muOcGVhXGRuh+Vzc2RW2cfMQadSm63vHi/MwiHjA21V8JRGIr7PPxltH3gNntI5H7lAzMPyjf7QlCndzt9/tNNsxpdRMmSvbG/ugOmO/YO0dSncR4yrGZr4kOJa2adqU2u7Jjut9CjLmLCyX+iNmRHcRZIcu2w/WaEKLz+kHEcGEWAnoixEr+cwch1fkmLWo1aRMFze43+q2h0ImQq97mLZnfeo9xjcklCXPCwwgG7Slhj4vBLPmYYPlNDAVSNSIWTIuptpoU0u818JVcD2TA77fRKyMFO3MtRY34mvQr1NiD3/wFDna/ywCi+cc+u+0NEbmVH6htOyylxr3MpbVlNRgRZHr5xbAiBXotf+YKmRGO9yKzDiZOI4eQeyJHr5LKXYbUZoVgeYDZGoQlh3h1Dp052SncCSfN4jDrzqvvOmDM6thVoV4UVRwGd7WDV7mtHe4gfqn4/bYKO8F2CqW8p+r0aDGMawCzWhoHQCAvUacemqnnrYm540maZAgOLCdtH3han/6gNY0aNAQDAg4X95ZZjyZ4qaBxUkU4KAMNwBCsRFR3VPxuCe0Fl27xZBT9YHMVpJiaziNnHu/lZ26vGNgLjlwOdyaiWVXk3aQOpCirhzC9H2kfXjP5p4xyHkp+CxH/AFk/FOO8TUY0iCB4IH/xynZdoxOuK7neSfgaXyBOHRgDmKPWWeJ8IcdWZ/l4n9VuC4mmUnIsnqcafPaYzyRjp0PBMHxmHIEYzjDBq0j/ALXkKm6duzfaWude6/eU0uMjaq8Dkb/UoGwNyRGLlB2EcOLOB/8A0sbgwNPSEIxBt6lnIV2uN/6oc0we028EG/8A7Ivwl8GB+J7EQh7WyNSDzMfsq/DMD7pfjoR747C8dzEf3XNPOxafDZZc+PLjFqt/CasL4nNE18Zuhr3U+xUFXpLb9DZIxO/LivrDyqnCzDxIez89OPMeskLYPa4MzWBzO4GgKhuC0cxcLL1OTIg9gXNOFEb8xqblGlSYILz5LGfGO9R/scAzY4e2mfyua7u18klcba7baU77bS4Um9yc+MAbRIcmObTB3ugVBzdmUWMW/DnvQMWHIuWHEINcLwJ8US5yvb9ZR0nvFfi3gwR4Qr/HgcmX4SniE7GO3AHgoes1SDCs63FnkPJA/U2NwJfhCYNejN15TVZudJTUhqYdNDRgaKwEMxFJzrNa8EnYdbLf0WRUyqzecHOpbEwHNT9EyjmF6kKvczgWZxzRtP34Ktjuvr7SwT3k5I2KUM6ngw9JgOKaGuSoslFzKinvQ+Et3UvWRFOengCLJMU5yIUJRJiyr1CDUWQr1iTTAcFNcmmLV6oGmfE4ltTanTPdP8LMpxnkma7ccSSpiakXpR3AwmpjxXzBfLkkNfEOJ7TGdxYP1WlUUD2SfrEl2J9qvpFPe3X3TP8AbmHoCiCk/wCxglgOwi21m7s9SjphwZVg9p0uaTZtuRP6gBTUfOUFHlBfRBuLdNVYyGVoE42j1U8SX4dx7MzdHEdxKE5AeZYQjiV0MbWHxOP/AHDMPIpTLi54+0aDk45+8tZxJ0XaJ5gZfQGPRKGNb5hl2riKOMeeaZ7IgjUZThMY9pkOISMiI3Ij0ZhwZ9Dg+Pu0eSeoMH+Vk8Eg7Hb3xpIbtNLC8eIGs96WcRHEvSDNPD8XkaieZiPRZx4i7HeQ4gZRSx53hLLMDzKOIRzcSSks+99/lB8MTzjPJCzAmyJYFQAELMCKlyF9JeeIpiBNIaTVaKJY1WkVTC9E4NHB5rYTibw0NJEtHmF2MPWvpAMxZOnW7E5U4oZuAfNaly6uYPgACcHFmx2i6RsNP4TGUuKBqV4RBktTjTrwJ8gnopGxaUca+UnPH3zemD43WkV5xJxynCcVNQxky+M/QKMwUcwfDlrncr+izfi/IQx0/mZ4po6hYHhGLKLxRB0GAXKaxJpi3FX4krTAlX4glaZ+fO4lU2ae7LPqoMWKq1feOLPd6ftE1sa93zDwTUVF4IPzgNqPavlJHydZ8Z/daA9cRJS4LaPT6qjl98sY/dDZQHyoTmPnCGL3RzcK07EdyWeoYQxhUxreHg6E+SA9U3lCHTjzjmcKB+JAetI7Qh03vj6fBZ+P6fulN/kK/wBYwdJ75dQ9nuVX0/YrM/8AlB/snr6Rg6QjcNNOjwSqBHvgRyIJ+qR+PxchKl+G3c3Hs4JUHxUz3safqFX4zGex+pk0n0I0cHcdWUT3At/+YVjrB2J+0HSIP9Ed8jfA/ur/ABo8zJSxrODkfD6oT1ghezHs4cR8J8EB6sGXayinQI5pTdSDL2llFp6JD5wYtqlrKROgHn/KvHifJ+QX8x/MzlgOTKG0ObP/AGW1OkyA+1hv/wDuv3ii/k32i8VhhlJAIjms/X/48LhOVFII3IPYfIEf/aHjynVRmbUauGCZsBklZpKalRykSR1EgzyW5ci1UK7lxwBIBixAO26IDMoutviP5uJ8Zbq4qlggT2jA7pKJOrlu22wnqnCQfiH0+iavWMIGv3RH9D/yCcOuMokeUoo8KDdHnwgKj1rnmDt5SplKPiJ74/ZLOYmX8p57BvdAcu8IEwHAI/xLDiTQDzFPfG335qDqG7mF4YktbGhvwu9P3T8bluGkbHXaTf1Rvyu9E7S3nFUJ+aCqImbd4+910/FXz+0X4DeX3Ea13X1CE5V9CGMDejHsvafWUs5QOIwYGPMb7vqEvxvcYX4b3iE0EbtVHID2MgxEdxKabz08ylNv5/QRgWvL6yulW/xHofqFmZd/zH7xgWx+X9JTSxDd2t8glMj9mMMBO4lNPFt5eiU2HKe/3ljR6EoZj28vRLOB+5+8v2fQjhxHr6FD4JH/AKJRVfQMY3iJ+YeRVnEfI/UQNKxjeIHn6FCcbDt9xKCKYX40/MVYRj2leGsJuNd830RFD/z+sHw1jRj3fN6BUMd8ivr/ABBONY1mOfz+ihwqN4PhrKGYp3P6JDADvBONZRTxThugGd0/K1RTYlPaUsxruacn+U6lOG+wijgWO/Gki8eq0n/OZ2QhwvlVHe/tF+CAdpkVKi4k3BZO6pKYos1GaainnqngQhNTB453uwLGLaStD/5TNjAx+zQG1i5jyYF1kxNfEuOzf/EfssT9Scps18gBGpjUd/vJnVjv9ESit7+8cEHaDLeqLxnWSmnhWaOfqj8Rj3H2k0EzzsYOqIaj3H1k8OAcaOvkiph3H1lhIs4wdVdE9x9YWiAcSFW4hhJLXrmR2rGQbHW0HXvRhvd6+kLRtI/xGva3Poe9M8QD/X19IBQ3PwnO6IzOjlJheq2ucTW3Fzjar7Q42uL/AH0UpfKXrfsYyliqrbhzhrefvmqKoZYzZB3nKdaoNHO2Op208lCFPaWuVxwYb8RVdBNR+si51mVVIO0vxchreU0sfXBB94/Xc2sZ+qAoh7Rgz5B3lB4lXLs/vHAwBY2sI00P8pehKqofj5Lu5o0/aOuBBym0TG97+qScK+cd+KauBAp8cxEEe866N0GwsrOJfRMpc71wPoJXQ9oq41M97R+iU2Eef3jB1B7qPpKGe01fSW6zMa9LJR6dDGDqj5CU0PamsAQ6CbQdCLyZG6U/SoTYjF6rbcQ8L7S183aIcOUAW6WQv0qV7O0tep/6EtZ7R1XF0NidNDl9LpRwV/tDGZD/AKzWpcbdA7HeSfoFkbEf+oepPKWN41/h6/wkHpye8E1H0uNH5ZtpP8JbdLfeUUUyihxmfh9f4QN0wHeAcYlbOJ9PX+EvwPfAOGVUsf0SzjrvFthj/wCpAbFCMZuwYv8ADk95JiMUCSea1otrvGqlCpI+tyTMYoxlSd+L5rSE2l1H0uKBrQIm8zPj+yxZ8OrJd9pXggm7nH8a07PqkjpffCGAecS7jY+U+aIdKfOEMQHeJdxcHb1TBgI7wgoin8Wvp67yjGGFSyd/GY+Fx62TFwX3l2skre0UD8rpHdzT16WzzKORPKSN9pcsDKYEzpdO/C3e8Hxk8oLfalojsusOl7c55ovwZ85PHTyP2gf9Vsg9l+siw0636lH+DPnKPUY/KT1PahsmGOjqBN7ndGOj23ME9Rj8j9P7n5sKhiBy9Im3gvQ0JwbPEbUzAMOWJB7Ua3iNNvO6GhvLN0No7DYVxaXwYbfecupdEaQQhZhdQlRiNXlG+7JMMAk5nSSB2RPOwEAoL2swyhulhNwryYykkagdDlOnVUSJAhJ4hPoWJ1DZB5amL90IQ17QzjIF+UGjTc4wBpJPTf6QoaG8pULbCF+GdYc22sbmSIHp5qWOZYxtxLm4exILgQ0kgtnUW7QO5nXok3vvNIxGiQe3l7ot9FwE22gakmJMDX/hQFTBOJxKGYbNTzB0Oj8pGsGCGxv99yy1PRG0aMJKagflKaeGc5uhBkXNxEC08gSb9EsuoMb4JK+/+o6lh4Jk7c4nbfYpZa4QxEGaJe3UGOlrm5ifJZ6PBjzjB3uMGKDdTfl1+5Q+HfAkqhGjFuM2IiJt9wg8MSwCZdgjOk3B+gkfVJybQwBLqdTXbKdNISSIOmUtcAdQRz8+SXvUHTK2VYCSRcArBqVSdPFEBUILOV6sCZTMO+0ErJfxV/BaAm8qtpPjKtk9dtpVSf8AFRr0SXTUxMYBPHEg/f3yQaCJcB1XVWFkryirk2Gsx3DUo6lVJHYnz25JoxwTtF/iNbovDlcxNSvzjT6owkA3Jahadk0BhANSOrTGxTlY94oiTvpwEwG4BBk5J5JlCBvM6jlkGDdsRtNxodvFbmsjfziEABseUGkGiZ2ZpF5B6948FRs/WRRz8JTSH9uZM9pouImA0SDqADslk+19IxRabfD9oTIGaTGotvE27pVWTCAAs+U9hy6JbJNiO8gG03mFG98JdhY933jGYhwaWbQ0lp0Lpabx3AeCHSCbjFalKHjb6zrnFw1m1tZG8DTed5VAASzZBqXUaozNEBxuMp7U2IBDNDc270puD29ec0KAWF7+7+vXMY6uDNozE9nQNEmGC2yXpP09XGBhXrjyiKlWGh2V2sB4MDNYgcpidEag3X2iyQF1V8/p/cqpY2m1sOaSSYEHtzFyfE9+vRKbE7NY/qNR0A3/AL9XFsx5aTcggG0lokR+bz7rIjhuMxvV+71+8qfiA4Amc5DiXOJy2IhvXUGR3dyglbdobLe/f162+Eo4Rjy0uAAggGDFvzDKQSAc1hbWAl58V16+fylpRFeh/cYKghrmtbJFyJsdINpOhM636IaO4JjCAPaAi6Zv2SCcwj5jbb9lbcb/ANRG92N9x8Zph7mOgkXIBuCNTu0/ystK4sRwBBlNDGROkgGbTN/XxQOkm3eVYeuPAGdRKS6GoNXKff7C8WPrH7penzgERX4lwLspENne0CbgHw80WgEAnvCocVJ6mMkWi4HhpsBCamPSYDDaQDGXPRbVxRFzhxnVH4UHVG1OIEBwBs6fGLLH4ILWY4EVM8V2xJcZzRlA1Fr5tvI6J+g8AQQRRNxxxrXENYSB2ic0QBAvYTseegQ+CR7TfaNtbpYulxEi7Xab7A7X7wiOHzEgeTVKgM3PqO6yYBUA0RBbUknMQBoDe8NAaPU7K6obQlCsd+P62knvwZJsL/8A1A17wm6CIihyeP7iBXuIR6NogHcVGOIIJv8A8RvHf6KgCNo/wwQW9dv7iY++V9UcV4cGZ0J8lINCfPU2m5FyeokkNEDmumd5zRsDUcyqXgmAC0Xue0LRM2kX80LAKRGIS1n3SuhSBpAzfObHQ5nNaI5Tc+ASWc66Pl/MemMHGCPP9x/cCuD7ztBrQ5xEAB35iQbnqdQjBASx5fpAKHxNJ7mvrCqvBcBAboIFiRMX8JQqCBd3GsQXAqhtDwVMvqQSBYk2mBlMmJuqyHSu0LAutzcdiqQpglrgTmAtocx1aAe/yKWrF9iK2j8mMY1JXfcffy+kpoVaTPduylsySXZotEQRqczdOQKWyu4YevVRyHFjKni/P+fjI6vEMz3vMSS4WuDMyRM800YqUCZ/GFk/ETlWv2Qxpf2oJbYNaIAsdTJP2VaruWMazWq4l79vLj9Z4Yh3vKcgGRYkRbSYMDkLq9I0mDqPiLYuxH0x2peGuAaddwQLxpcR5lKJNUPOakS31MBVH7/z/MTTxUe87wYImLjnyEjxRNj4mU5yNZ9feaNF5c4kgAQHEaQdJtEmbhZ3oCh8JqVreztwfh/O+8qqNc1gdA2BbN8xEtkdcvolCixB+sN7CCh8vf6EZ7zI+QHNNjBIIF+ccg7wHihrUtHeQroa9/t5/wAfacp4kEVLQ7a2kOJd1BIn1UOMjT6+EHWDqPf1cfhqxdtqCAZ+UiZB3m3klugEi21/D9Jdg3zv0AjWAk5FqQb7XNTGSGsd2YdIkCJAi+ncsiAaiPQjVG9CYlbFam183gO4iy3Lj7RZIu5O3iJzEm5tqZsAIb6JhwCtoDZNJ35gNJm+92mxHitKATPpN795NVxJB+wtPhxJaodPFTIuTJAA01Hjz9FjfFRj0bUK7w8M0VDlk5oOSALkg67nTZC5KC/rDxqHNXVSH35EjQwbeNk7QDFhmU0ZO+t2oEwbwTJuNzYdfFMCbWYsn2qEOni410t0+7XVHF5Riv5+vXMIcQGXUSIkdSdjER38kPgm5figJYPq4L6wteAd+WgsiCmVr4oxtDC0chLqhzFroE/lLR2BEQ6bKmbJq2G1j+4xcGHQSW3+PlJmOJLRobNECczjIAH7oyBRPzgleANu3xO/owDUIzgiC0HnYgxH0V6bo+cXuNS9xNXhvGKbKbWmgHET2jEmXE8uqzZemZnJDVHYc6BACs+QcwOazIBmPZiSXOd817DkuuCQTfE4xUMq6eTtz9/dG0KTm52kGdI1uTeI6NPkgcg0YeNWGoVvx9ZTh3uLWs0/uNAMRFyfSQlOFDFvdNOHUQqce1Xr7S/hvDmOcc4cXOe8FwIAYIaS906ky47CyTlzMAK4ofP3TT0/SqxJN3Z+W3J+MlpuDTO1tDEwwk6jQghNIJFeuYtQFJJ4/gH+flI8O4l08oBgXPKU1wKmbDeqx8I+tnfe0gZjHZDg0k2Gn5QSgUKu3r1c0Zdbi/Lfba6JP6TlEGWuMgQSCQQI1zAx8yjVRA9ehIgJIY7Df9Lu/jAp03ZSZiziBu5thIP+31RFhdQExsV1X5n4jbf7feUa5b3yA5jv+bpza3zCWNr+PH0mkCypverv6/uBOYmkGGLGQ02vlmAQXDU6eStWLC/j84OVFxmvh8uNpZQNWpDGuZ/azuaHR2Q0mQ4m0EtFr6BZ28NPaIO9Db3zQDlfZSPZs7+QNb/MSCq4ZnnWXSO/U+shPANATn5q1v339fxGjFk8tD4idPOfPoh8MCEuVnO3lGNxphnR7RvqNyO4kDSB4oTiFn4Ry5SUUn/oCXt4o51Fk6hryXWtL9Ba1mu/8kg9OoyH4jb5evpNK9QzYQe9c/P+IODfLXteQS7tZw4kgkDWDB1Mg8ypkBDAr8KldONYZGO5s2D7u/rvNA4gviQAD7xtgABlAggc7FZwmkfQxobXXa9Q+0uwZIl1MnMwgWiSXHKMo8vNJyUdnGx/9goo3I7T3EMS8Oh5/KSG6QGksAFvBVixoVte/wCu8Y5Kt8/tYmM7EyBO2f6ALaMdE/KZVyD2QffFtve8crCSTzNh/wAc0ddoBGv2vXr+ob8UQ2JOWDAtYmB+6JVFiLOQhCO3/kQ2u0Ccsk/N1kyPAQn6STzAVlUXX1iKtfKSYEgkndsEn6Sh0atpNQT2q3+3oSujxup2gHBswZAvJ7M5rnQkLO3SpsTv2mherY3wNpNUhuUhxJgkyIvBPZm55FOFm7EQ3ssGu+8ie052tmZyixkcp9E0H2SYoITkVD3r+IxmFe+k54gNaWiSYkkWA81RyKuQKeTcYmJ8uIkUK89vXMlNIuzSckNkTvEmBveCPJOBqq33itBYGzW17+vdOYWu0MuTZ1ra23vbX086dCW2kwvjVPaPB8uf49fPRpUwWBzqtMQ1xtLnAggBjhIuRMdyzliGKhTz8PmPhNi4w2MOWA2+PwB379h7u8UcSWvEREQDAnmO4yAURS1MgyFMi1wduPW97yP37namR2id3TE873nzKfpA4mQZmb8x8z74eGxLA0AiTfVxB15BC6MW2MZiyYgg1Df4mQCpkfdocAXtIO4sNea0VqX6TASMeQ2LokTXwmFNRuanDA0MbMkSJ7QtcGFnyNpNHfn+puw4zkXUm3A/me/EOntNGYVJIEXLTHO0A+iAoOAdqjEzNqBI3DX6+UCu95p+7DnESA2YJk9rWepRLp1aiIOQv4fhgntXz3/eCRGbuaWbxLWki+lnHyVjcD539TL/AC2PhXw2/mDQpGAL/E5t9ZBAttYO3+qjH9hKx4zpAPvI+fH2vv8ArKsGxrXszg5SLdS0NNwNocPVLyElTp5/m/4mnAih18QbEbfKu3zEDGcQzCGkhmYlrRGUCDYDYWnvVpho2efOBl6oFKU+zewrsAfXxlNdwc13aaSGRlDYDAe00TF9QkqCGG3fz585ozkFG3FgDYDi9wP0mdRcYEjaBoR2g2Cbzz5rSRvtMGJyavyr6167wnSHlrAOzJAtq1sugnT4iqG623f94eR9L6VA2v6gb/ezBrVAahAEZjca/wCU+J2VqpCWfXaCXDZyg2vt/wDb7mT1Xye5xH1I9ZTAK+ky5mBY/Ej+J5pykCZy2+v7qiLEoHQ4920soiBJ0JceZBbqY+9UoizXreasXsrZ4O/09fedqZpLL6mLiSC4Ft+6T4qgAfakcuLx/H9dv3+stwrMpDvhyEjq5tiR4t3ScntAj3/rNnTAY8oftX3H/k0sLjiAWgAycg5CHHtRz7KzPiuj8/X1jky0Av8A+1fc7/aMwLQXEudlEl0ic1nC3RDksLsLPEHp11OTe25+/rzialTNmd/l1BJzAN3iLz3lEF00ssnWC/v+9ivl+8y6NTQx81uZkaxstTKeJz8bKACff8+IdKpoIAgQN5zCZ7xIHgqZeT62j8TAruOP3F/ptFmrI6R+pj0TAKMyFgRtOPqkNBEQHxBgmwm5i+o8kai2+UlkKCPOvpB97mpvFmtILtDcgSW9LlTTTA8xinXiYDYc/biR0KhDgRrlB9RA9UbKCN4jExDezzX8R9XFgZxfMIINojstMcibGx580Axk0Y7K6jUO4o/oD/MFphw6Nd5hriVCNj8ovGdOQe4H7AmaHDqFTKGFheysA/I14bIaY3G5Ldxos+Zk1agaI2ur5m3pkyDHpYWrb0COB/NjuJDxSuahc1wAFJobIHadlOQE3uTI7lowIEAI/wBjfwveJ6ptbsh2CCvMnevvfyk3B6THPLKhLWw11hmkyRHS7vRM6hmVQUFnj19IroEXI5R+KB+n6bmOr4F9Co9jiHdlrmuAsW3OYNOhjNY8vMVyrlUMNt6P8RiYXwu6N5X9Pd8L2k9NxiRJ7ZaHyRciZjVMIo0fK6isZ1Lt/wBUDdbkfXyjeEvBfkccuYPaHQTlJaQLDqeSDOCF1AXVGpfR0z+EdibF+U9VrFpLc85SRIEAgWBjqoosXUp8uhiurjb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xQTEhQUExQVFhUUFRQXFRUYGBgXFBYUFxUXFxUXFRQYHCggGB0lHRQUITEhJSkrLi4uFx8zODMsNygtLisBCgoKDg0OGxAQGzQkICYsLCw0LCwsLCwsLCwsLCw0LCwsLCwsLCwsLCwsLCwsLCwsLCwsLCwsLCwsLCwsLCwsLP/AABEIALcBEwMBEQACEQEDEQH/xAAcAAADAQEBAQEBAAAAAAAAAAACAwQFAQAGBwj/xAA8EAABAwIEAwUGBQMDBQEAAAABAAIRAyEEEjFBBVFhInGBkaEGE0JSsfAUMsHR4RUjYgeC8RZykqKyM//EABoBAAIDAQEAAAAAAAAAAAAAAAIDAAEEBQb/xAA1EQACAgEDAgMGBgMBAAIDAAABAgARAxIhMQRBE1HwImFxgZGhFDKxwdHhBUJS8SOiM2KC/9oADAMBAAIRAxEAPwCWnVcNF0cuJWG8x4srKaEqoVL3WHIm3szoYn39qabHWXN8Mlp0NYqJc9pIXRx4smNLEwPlxu9GUUIWXNjYmxNOJwBRjKdAE2WfOWWPxBTK8hywNdkjCQMlniMyglKXmZwrXyuERYr0B6cFNaG7nEXqTr0ZBVSh1MAWXPC5C3tTcWQLtEVO1Am2614w2MEjmZHK5CAeIkUb6JDHzMeo8hKaVI7BLDL3jCrHiW03ZfzH0UZFfZRLDnHuxiGMBJcNyVoy2oCnsJnxU1sO80A5jW5nOvB8VgTHmyZNKDabMmbDiTU5nzJbdeu7VPGmybmlgsXktlnx0XM6ro/HN3U63Sdb4A01KyQ4SInkNlyMnTsje6dnHnV123MncyyZj2PtReTcUJFWoGVoGUEbRBxEHeFQooS69zL8NuwmlQY/QWVt4IF8ylGYmuI2g25n1Q5rKjT9ozDQY6vvKQGjlKwnHkbatpsGTGN73kOIrE6WC6PT9NjXnmc/qOoyNxxE06dj18ym58m409orp8VA6u8nqVCLAKgCdyZbELsBJXEHUpgCCKJc9pBjB8qWcguo0YzUjNOZkXV6wJNBiaki0ohlgeFEPpjmg1mHoED3UqtcvRDp4VWGMhSWNaEwARRJlLYGqczNVVFKqXdwnOtZAuMNDbIVj8PiSLHRU3SgmxCTqzVGPIB071a6xuZG0NsPjH0asaJOTDf5o7Hmr8stw7xMlY8+MsmlZrw5NLW08/H3Mba/wmY/8cKGrvE5P8judPaZWIxBc7Mu5g6dcePROBn6psmTXGsxLrTslt0yb13jF6x9r7S2lRDgSTc6ALDkyeGQqjYec6OPH4gLMdz5Q8LTO4kLJ1fhv+U7zX0gyIKYbSmdRBWZcQFG5pOQmxUlrS6wW/CyY92mDMr5RpSHhMOQbko83UpkFLB6fpXxm2MHHOzWGyd0a6NzM/XMcmy9pC6nGq6F3xOUVK8x8AgWhZiWRjZmwKuRRQqW4KmdlzutyLVGdTosbA2JV+FMkwuc3Uqq6ZvHTlm1T1TAW/Rc/J1OQtfaa0woBUiY05tExsoqrgBDfE124cFsxcC3er6fqyraSdu4lZsKsL79oqpSLRLst10sWZMzFUuYXRsa6nIktYzGXzW7GmgEvMeR9ZASBLRYjxWVsjs1g0JpXGirRFmcDbplgrAo6tpNXZcrG2d/OahhTymecMZkKhmvaWcQG8lxMNt5rWoaZmZZDiq5iLIxjgeJtUhLSjgR1LDTqh3PELYRgMWReHK8QSloBtKUSV4EaoDcmIqFsnVEGaoJRbmlWw0LcmZXHEwZMDIebEldThMBEWVMIJmod4vSTxG03XQZMijiHixMeZsYcNImI5rj5PFLFdU7WPwgobTUP8aCeyJhMXoCq+2eYo9eGb2BdSB9UOcToZ8wutjxFEC87TjPnXI5bg3FPF7LQlgUZly0WsRtGne5hBkYgbQsSAncypjwwxMhZXxnMt1U2plHTtV2JWMYNvBc8/48k7zoD/IrW065xMw7qZ0TVVVrUv0gMzNehtvfKGUssAEHmVz85OQliK8pvwgYwFBuWNyNBPISVgXpszuF85rfPjRS3lM+lgZGZx/NfKNQF3M3WlW04142szj4ehDDVkJ33odpJiqIzENFhpdb8GYDGC7bzndT05OUjGu09ToOGrTHcrbLjY0GF/GUmLKgsqa+E1OHkFcfrsTDedrosykVNDofuVz/AAiaYTf4gGxnsrRqUpsObJsokOXGnJnHU72hYfCpqYTSHsWIGIq5RFwei6vRdJZvkTB1XUaRXeQVHudrddpMSYh7O05L5HybNvHCkwDQz3rI+TOx5FTYmPCo43iXUo+HzSGBPePXbtPU6fRJyWTsY1NuRKHYNsaLH7bNvNI0gTOxdKAYGi6+LEqrZnMy5CzUJhVMJMkpxygcRIxE8yV2DCrxIXh1J307pguLNQnlo6qwT2lEDvFscyZIKYH84sp5QHVOQhUzCEqmcGHJ3SvEjNE3ctjBWwUSAVmRrAJDTj2De6oLrutpZbRV7zhwu6zPlN6RNKYRWqCaZF1FcPsZGQqLE9QxDgbGFHxIdzImV+JdRZAzNPeOaPx/Fbw3HzgeB4KnJjPxElqNL3EgLpoRiQAmcfIrZshZRKaGFiM9p+7rNk6kn/8AHvNWLowteLtca2rkdlIBAPoqbF4qalNEwl6jwX0MLAgYh4c6U3BjONdMR1OQZn1iC1iaTEhYbQRogOlhRjF1KbEopA8td1nyHH5/Ka8Qyj/XnvNH3JLCNVzBlCZQa2nUbGXxEXvJTiZtfl1P7Ld+EUDUfjOf+NJOkfD3z1TDgd6y2zvQG02EKiWTvCojQXhRwMYLd5SE5CF7TSp4EDoea5w6/Kx3Fjym38HiHGx84jENIMSTC6uAK6aqq5zc5ZH03cKRIKHw2CkQ/EVmDR9LFRr4bLJl/wAerbjmaE6yjRicQZMyD3LV06BBpC1M3UMWN6rnqNGT9UWbJpWVgx6mlbcKuVlzs3E6ePEqzzsKs7ZmqlEcEF2Z1tAN1UxjK52EjsiizFnWAV0TjtbYbzGMlNSnaR4tgA+/RL1M20ZpVdxMLHP5QmpjA5imyE8TIq5gnhl7RDK3eKqNkX1R+JB8OIbRIuVCdXEgGnmC902ARKnnBbJ5ShtCBJtKhUS1Yws7UNt5QqXzmhTqEWXQfEr7znJnZPZhMIm+ijI9ezzIuTHq9obR/wCJ5CyQOkv8x3jz1tflG0I1gRcXS/wek2DDHW6xREKjhgbrHmOVDU24RicXLaNIN0KwlcjG2m0FF2ElxtP4gRJtay73Rva6CDt5zgdfj0t4innykknmuhpWthOX4jXuYeVQGQjfaG1iona5YU3U0GYTTquTl6pjddp3MXSKtX3lNPBrFk6sHbmbMfSld+8ZXYWtmxPPdL6dUyPQsQ87tjS9jI2kwbrtBFBBM4rOxBAnG0p2TywXmZwhbgQm0iULOq7mEqO2wlDKJ2XLz9biU0ROph6PIRzNBpc1vPvWbGMPUNY2+E0O2TAtcyao6TMLpIukVc52RtTXU80KzKEI0wquFQi8iu4NR7AlMAeY5SRxGtcUooPKMDnzhGr1QeAvlGeO08HTqr0hdxKDFtjArEAcksuT2uNCheDUza4JEAylO2ngVGqL73MutgwLnXkorsRvIyKJJUoCbo1ZuwgMB3MGrQaBZNpjzF2o4mdiak2Tk2iX3jKLWtaDF53TQaETVwX0i4F26W+YRyYjJvc9fRK8QxnhibVVrTBFp2XRwHKLD7++czqBiNNj290CFpuZDOwrgmG0KpYjaZS3QGOx5CNo1zylLhWqjWzsTYgmSjCheIBYvzG0aQJuED59C7GNx9OHb2htAq0cpt4LRjyDIu8yZsRxPtDc8mJ233QpjVSSO/aXkzM4UNyO8toYg2tdZcnSpvfE24usyGgBvK/xRGrbrIOhxsbU7TW3Xuopl3iK1Qu2WvDgXFxMebqHy9o6lhiPFY+oy6j7hN3T4dI35lgw8tuI6rNi6ghwFa/dNGXCGQ2ImnQE3ldJ3YrtOZjRQ28pplo/4XMy9K+Q77fOdFOpVRQMKo8O1smYun8AewLi2yjJ+Y1EupLYr+czMgvaebSVloIWG1iEmEBPFoUsy9pwtVXJU8JVGpYucybz4IS5BqoYQEXc85qHWe+0IoBxvEVac6rM+ajsJoTDY3M57m1tEIyk+zzDOIDfiZ+OIaOpT1xgbtEtkJ2EhbTJEx39VbNqFDaAikGzJ8WZBEQB5qlsCMJBPEzBY2b5oib7wKrtOmmSdIVrxUpubl1VkNsL89lRXsYSt3EzjRdyQ6wIRQztOq5p1noUxeo8otun85oUKrT+ayNuuZRsLix0CMd5TUw8aXBWnp+tXKN9pj6noWxH2d4vKttzDUMBSSMahhXKqBbofNY+ox5CLQzf02XH+VxKadIbFc/IrhfaE6WNkLeyY/E0+yq6JiG4ldaoZZDToyV2XyFFupxceIZGomo/D9krPnVsgG9TT07riJ2uOI3AIBVpsNJNmDk3OoCgYQpor2qBW9yyi6Nliy4Q21zfjzlRdQ3OJV48SYxxBfIzmeYSNPoryKrbGVjZl4nQ2dUrIXA04zGIFJ1OIz3PK6BMraafYxjYhdrxGGm1KRswPuhMMREV7tbdUy1OZFLlVPCmpqk0xOOxVOiwvqvaxjdXOMD+T0Qkwgt7T88xf+p9M1P7Yim0xLwQanWQHFremWTzboQ8QR4wGp9R7Me01HGCG5mvgktcIkAwXCCYEg2N9J1EmW22ijjINGfSDDrDkz0aE1JjFbzj6CUr778RxFiLdTkGyJ3VANBlKpb84mbi8M3VwKNfEbe5TeGu1SCtWGjU7QT2qJOQDvIcSd3NmdES437mC2RewkLqbp5dP4ThQiTbTSwtIFs3nu1QNkHlDXGfOaOF4eSJJ8N0lst7R6Yq3lP4JnRCMR/5+8s5V/6+0wMgPwrR+CRVO9GZx1rs42sRzMG3kublxsB7LXOjjcE+0soZTDTrbkrXpspFr9ZTZ8YNN9J3EUJl3our0XUaAuJh85yut6bWTmU/KTZV1LnIIhBqlyVGNaqJhARzAQlnSY0ahDzk6qgijiWcrHkw2BWZQMqoysmZFYbzZgyMDtDLTos+FBja5ozOci0JRSp80w5gfybxQwkfm2jm0Up+qVTRjF6csLE44QmK2reCy6dp1nVVkBIpZMZAO8c145LI+An/AGmlcw8oTnKYsfnJkfynAxaLiKhFilyVPe7U1SVMH2v9pqWBpZn9qo6fd0gYLjzJ+Fo3PlJVF6hpjLT8w4ZhsXxnEg1jU9yCQXsaPdUeySA0OMahs6m8lLBL8xpAQbT7zgX+nNPDl01feB0hzXUaMOYRBY5zmudGv5XNRKtcwS5PG0+C9s6FLhmPp/g3VGuDRUqdvMG5nWa2bnsgyHEyHNUU6WluNacb+t5+xcLx7MRRZWpZslQZm5mlro6g92uh1BIMozQ5ihcrSWXGTGqXAgVNOSQyjgbxyse+0+e4hTeSdTOlkzHpQbwcmpuJnVcMWbmTtutXiCrmXwzdRhwbzBe4gbTt4LO/Ug8TQnTkcxuHwR9dSLKl6lLqRunbma+Hw2XX+FYZdV6pKaqqec+8NaTzOg/lPTIG4EU+MqNzDhNiKnzzBCNwci7bGDjYY23NiOzBIx9MUPnH5OpVu9QSwHey2KWUXp390xsFY1q2985l6poJviJYCuZzKmaokrOgK7g1GMQmjzCFjcRrSUJAhgtGgKuJNzGMaqJhAR7GpZMYAZRTss+VNYqacWTQblDI5LC3T6NwZtXPq2IjCOSZjs/ni3oflg5U+4mp0hCJZqGxo5IG1E8wlqoxtJQvJpjBTUuSoz3Sq5cj41ixh8PVrOEimwujSXaNbPUkDxVM1C4SLqYCfz7jsU6tUdVxBNV7tZMT0toOQCwnIzHmdPGuNQdQvyHv8zNjAe3+Lo5Ws902kywoimAwNmYB/N4zPOU8ZTMxxCfqnCPbKhWwVTFmWiiD72n8TXgWa3nmkZT15gp+oVczeGdWmfl3shwSpxXiD8RXAdSbUFSuCTBBn3dJsC47IEW7LfMBZFxuQgbT90yAbaaIDhLfmNxYaokmUsBByIzetpNVDjp6qjnWvZEJU8zEDC5vzXjQ6eiXq8QEbCM/LRg0uHMaZi/PVGuNim+/zgs/teUVUDZkifp9E5U/6EEt/wAmAMYyYi/doneHj8onxH85zF4gMuBmMaT9wh1Y+KhBcnMVgcW91ywNHK8rRsq7CI3Zt414M7ev6JJZj2MbpUd5hALogtOcQvaGAiuBUINV3KqdDVNUrTCFNTXJohCmr1yvDjm0kBeGEhZFNUmmMYFRaWFlDGhLLmMCCMaEBaFpjWtQloYWNY1ATDEa0IKh3GhiqSGKSlyQxSUuSMbTQmpIxrFJIwNUlT87/wBX+IEMpYdvxH3j+4S1gPScx/2hZOpyVSzZ0iXbfKfldWkswabCJO/DpgeCVjGV3tpVKQdDKrmOe35jTzZZ6AvJ7wOSYMhqoBQXc/aP9J+GGjw9pc2DWe6r1LTDWHxDQR0K2IPZEwZDbmfYOYrKiDZixSQFRXEOzfME00GgEVUvVJalUZsuUnmYsPFABjv2hDOqtois7aABsSUwZQTsJDj23MmxLWhsOMdVGvVX3kXi4mm1kQy+9v3TtgLO8VvflF18IHTZ37+JKzjqcJ4H2jjhyecPC0cjdxfcytIzAj+dojwSDDOfYBAc7A1UIYFO9z4jiHGMkZYJPouirAznMjA1Aw3HnRdoJ56JbEg3fyjgqkVW/nNXCcQa6JEFZ26l15E0DpUbgzSYBzVfiSSKFyj0wAOo1PStFzMQRCar1SqjApqkqG1VqkqNaxCWhBY9lNAWhhY9lFDqhaY1lJDqhVGtYquXGNYpJGtapJHNaquSMDUBMkIBWJIbWq4JMYGq6g3Pxb22rOrYqq46NcWN6NYSB+p8Vws2bVlP0ncwYwuMCfN1KM3jYDyEfoprjdMD3Mm5A6np03RqbMAiNwHCxicVTo0wWtqVA0buDPiceoaCe9aMQ1MAInKdCFjP6Co0hTY1jbNY1rW9A0AD0C6RYCcoCLNaZA1GqoMCNodVzA94evlZWpPeUfdFvqwoxWWAYk1WgSbLOGxAcxtZD2nLOItor8PGzXvJqdRE4jCNdr+6Tk6NydStDTqQNjFMpU6d7A80/HiCr7Z3gNkLH2BtOVMSDyjvTRgR97izmZNqiamKaOSJcWNTx+sjZchHP6Rf9QGyLwr3qD4wG1+vrPif6UPhd4OH6pePM5FssZkxqDStPU+DuHwg+KrJ1BAujLx4gTViaWF4WRrl9Vh15MvCmbP/AI8f+wmlTo848EeLHlx7hfvFZcmLIN2+0aKXJdMNOaRPPsJJV3KqIZxOne+n3qp3l6drjaXFKJ+L0P6KMCJFoy7D4ljtHD6ICYVR1TG02anyBPmVVEy7AijxxvwsJ8QPLmltfaMUDvNClj6ThObw38kpsmkWYWizQlzGb7Kw98QCKjWsV2ZIxrVLkhKFgOTKguqgamO/RSxJRMV/UqY+L0KmsS9Bhtx7CJB9EPjLJ4RgO4o0GNVRzASxhJn5jxalne90fmc53mSf1XmGzW5PvM7qLSgTFq4VNXJCiH4RMGSURPtf9N+AljnYt4gZSykDqZjM/utA5yV0umJRfEM5vVuGIxj5z7Oq4OBm3+4iB3pxYst/uYkDSdv0mVUIaIptdrqHEg98aqHKqizCCMZ3C4YzmgyddlFzhjSmUUA5mg4gfCCeguj1YOWowP8A5OBBlx1AA5RdD4yg+zVQtO2885p5LSOpRRzEHEWiak8kpurW9m9fSNXAO49fWZuLeQdPGJVL1mE7EwjgfkD6TLxWLcNJPgtC9Rj4UxTYHO7Sb8ad2uTx1KdzEnp3PAizxg/J6pn4lYr8KZOKrm/muOcGVhXGRuh+Vzc2RW2cfMQadSm63vHi/MwiHjA21V8JRGIr7PPxltH3gNntI5H7lAzMPyjf7QlCndzt9/tNNsxpdRMmSvbG/ugOmO/YO0dSncR4yrGZr4kOJa2adqU2u7Jjut9CjLmLCyX+iNmRHcRZIcu2w/WaEKLz+kHEcGEWAnoixEr+cwch1fkmLWo1aRMFze43+q2h0ImQq97mLZnfeo9xjcklCXPCwwgG7Slhj4vBLPmYYPlNDAVSNSIWTIuptpoU0u818JVcD2TA77fRKyMFO3MtRY34mvQr1NiD3/wFDna/ywCi+cc+u+0NEbmVH6htOyylxr3MpbVlNRgRZHr5xbAiBXotf+YKmRGO9yKzDiZOI4eQeyJHr5LKXYbUZoVgeYDZGoQlh3h1Dp052SncCSfN4jDrzqvvOmDM6thVoV4UVRwGd7WDV7mtHe4gfqn4/bYKO8F2CqW8p+r0aDGMawCzWhoHQCAvUacemqnnrYm540maZAgOLCdtH3han/6gNY0aNAQDAg4X95ZZjyZ4qaBxUkU4KAMNwBCsRFR3VPxuCe0Fl27xZBT9YHMVpJiaziNnHu/lZ26vGNgLjlwOdyaiWVXk3aQOpCirhzC9H2kfXjP5p4xyHkp+CxH/AFk/FOO8TUY0iCB4IH/xynZdoxOuK7neSfgaXyBOHRgDmKPWWeJ8IcdWZ/l4n9VuC4mmUnIsnqcafPaYzyRjp0PBMHxmHIEYzjDBq0j/ALXkKm6duzfaWude6/eU0uMjaq8Dkb/UoGwNyRGLlB2EcOLOB/8A0sbgwNPSEIxBt6lnIV2uN/6oc0we028EG/8A7Ivwl8GB+J7EQh7WyNSDzMfsq/DMD7pfjoR747C8dzEf3XNPOxafDZZc+PLjFqt/CasL4nNE18Zuhr3U+xUFXpLb9DZIxO/LivrDyqnCzDxIez89OPMeskLYPa4MzWBzO4GgKhuC0cxcLL1OTIg9gXNOFEb8xqblGlSYILz5LGfGO9R/scAzY4e2mfyua7u18klcba7baU77bS4Um9yc+MAbRIcmObTB3ugVBzdmUWMW/DnvQMWHIuWHEINcLwJ8US5yvb9ZR0nvFfi3gwR4Qr/HgcmX4SniE7GO3AHgoes1SDCs63FnkPJA/U2NwJfhCYNejN15TVZudJTUhqYdNDRgaKwEMxFJzrNa8EnYdbLf0WRUyqzecHOpbEwHNT9EyjmF6kKvczgWZxzRtP34Ktjuvr7SwT3k5I2KUM6ngw9JgOKaGuSoslFzKinvQ+Et3UvWRFOengCLJMU5yIUJRJiyr1CDUWQr1iTTAcFNcmmLV6oGmfE4ltTanTPdP8LMpxnkma7ccSSpiakXpR3AwmpjxXzBfLkkNfEOJ7TGdxYP1WlUUD2SfrEl2J9qvpFPe3X3TP8AbmHoCiCk/wCxglgOwi21m7s9SjphwZVg9p0uaTZtuRP6gBTUfOUFHlBfRBuLdNVYyGVoE42j1U8SX4dx7MzdHEdxKE5AeZYQjiV0MbWHxOP/AHDMPIpTLi54+0aDk45+8tZxJ0XaJ5gZfQGPRKGNb5hl2riKOMeeaZ7IgjUZThMY9pkOISMiI3Ij0ZhwZ9Dg+Pu0eSeoMH+Vk8Eg7Hb3xpIbtNLC8eIGs96WcRHEvSDNPD8XkaieZiPRZx4i7HeQ4gZRSx53hLLMDzKOIRzcSSks+99/lB8MTzjPJCzAmyJYFQAELMCKlyF9JeeIpiBNIaTVaKJY1WkVTC9E4NHB5rYTibw0NJEtHmF2MPWvpAMxZOnW7E5U4oZuAfNaly6uYPgACcHFmx2i6RsNP4TGUuKBqV4RBktTjTrwJ8gnopGxaUca+UnPH3zemD43WkV5xJxynCcVNQxky+M/QKMwUcwfDlrncr+izfi/IQx0/mZ4po6hYHhGLKLxRB0GAXKaxJpi3FX4krTAlX4glaZ+fO4lU2ae7LPqoMWKq1feOLPd6ftE1sa93zDwTUVF4IPzgNqPavlJHydZ8Z/daA9cRJS4LaPT6qjl98sY/dDZQHyoTmPnCGL3RzcK07EdyWeoYQxhUxreHg6E+SA9U3lCHTjzjmcKB+JAetI7Qh03vj6fBZ+P6fulN/kK/wBYwdJ75dQ9nuVX0/YrM/8AlB/snr6Rg6QjcNNOjwSqBHvgRyIJ+qR+PxchKl+G3c3Hs4JUHxUz3safqFX4zGex+pk0n0I0cHcdWUT3At/+YVjrB2J+0HSIP9Ed8jfA/ur/ABo8zJSxrODkfD6oT1ghezHs4cR8J8EB6sGXayinQI5pTdSDL2llFp6JD5wYtqlrKROgHn/KvHifJ+QX8x/MzlgOTKG0ObP/AGW1OkyA+1hv/wDuv3ii/k32i8VhhlJAIjms/X/48LhOVFII3IPYfIEf/aHjynVRmbUauGCZsBklZpKalRykSR1EgzyW5ci1UK7lxwBIBixAO26IDMoutviP5uJ8Zbq4qlggT2jA7pKJOrlu22wnqnCQfiH0+iavWMIGv3RH9D/yCcOuMokeUoo8KDdHnwgKj1rnmDt5SplKPiJ74/ZLOYmX8p57BvdAcu8IEwHAI/xLDiTQDzFPfG335qDqG7mF4YktbGhvwu9P3T8bluGkbHXaTf1Rvyu9E7S3nFUJ+aCqImbd4+910/FXz+0X4DeX3Ea13X1CE5V9CGMDejHsvafWUs5QOIwYGPMb7vqEvxvcYX4b3iE0EbtVHID2MgxEdxKabz08ylNv5/QRgWvL6yulW/xHofqFmZd/zH7xgWx+X9JTSxDd2t8glMj9mMMBO4lNPFt5eiU2HKe/3ljR6EoZj28vRLOB+5+8v2fQjhxHr6FD4JH/AKJRVfQMY3iJ+YeRVnEfI/UQNKxjeIHn6FCcbDt9xKCKYX40/MVYRj2leGsJuNd830RFD/z+sHw1jRj3fN6BUMd8ivr/ABBONY1mOfz+ihwqN4PhrKGYp3P6JDADvBONZRTxThugGd0/K1RTYlPaUsxruacn+U6lOG+wijgWO/Gki8eq0n/OZ2QhwvlVHe/tF+CAdpkVKi4k3BZO6pKYos1GaainnqngQhNTB453uwLGLaStD/5TNjAx+zQG1i5jyYF1kxNfEuOzf/EfssT9Scps18gBGpjUd/vJnVjv9ESit7+8cEHaDLeqLxnWSmnhWaOfqj8Rj3H2k0EzzsYOqIaj3H1k8OAcaOvkiph3H1lhIs4wdVdE9x9YWiAcSFW4hhJLXrmR2rGQbHW0HXvRhvd6+kLRtI/xGva3Poe9M8QD/X19IBQ3PwnO6IzOjlJheq2ucTW3Fzjar7Q42uL/AH0UpfKXrfsYyliqrbhzhrefvmqKoZYzZB3nKdaoNHO2Op208lCFPaWuVxwYb8RVdBNR+si51mVVIO0vxchreU0sfXBB94/Xc2sZ+qAoh7Rgz5B3lB4lXLs/vHAwBY2sI00P8pehKqofj5Lu5o0/aOuBBym0TG97+qScK+cd+KauBAp8cxEEe866N0GwsrOJfRMpc71wPoJXQ9oq41M97R+iU2Eef3jB1B7qPpKGe01fSW6zMa9LJR6dDGDqj5CU0PamsAQ6CbQdCLyZG6U/SoTYjF6rbcQ8L7S183aIcOUAW6WQv0qV7O0tep/6EtZ7R1XF0NidNDl9LpRwV/tDGZD/AKzWpcbdA7HeSfoFkbEf+oepPKWN41/h6/wkHpye8E1H0uNH5ZtpP8JbdLfeUUUyihxmfh9f4QN0wHeAcYlbOJ9PX+EvwPfAOGVUsf0SzjrvFthj/wCpAbFCMZuwYv8ADk95JiMUCSea1otrvGqlCpI+tyTMYoxlSd+L5rSE2l1H0uKBrQIm8zPj+yxZ8OrJd9pXggm7nH8a07PqkjpffCGAecS7jY+U+aIdKfOEMQHeJdxcHb1TBgI7wgoin8Wvp67yjGGFSyd/GY+Fx62TFwX3l2skre0UD8rpHdzT16WzzKORPKSN9pcsDKYEzpdO/C3e8Hxk8oLfalojsusOl7c55ovwZ85PHTyP2gf9Vsg9l+siw0636lH+DPnKPUY/KT1PahsmGOjqBN7ndGOj23ME9Rj8j9P7n5sKhiBy9Im3gvQ0JwbPEbUzAMOWJB7Ua3iNNvO6GhvLN0No7DYVxaXwYbfecupdEaQQhZhdQlRiNXlG+7JMMAk5nSSB2RPOwEAoL2swyhulhNwryYykkagdDlOnVUSJAhJ4hPoWJ1DZB5amL90IQ17QzjIF+UGjTc4wBpJPTf6QoaG8pULbCF+GdYc22sbmSIHp5qWOZYxtxLm4exILgQ0kgtnUW7QO5nXok3vvNIxGiQe3l7ot9FwE22gakmJMDX/hQFTBOJxKGYbNTzB0Oj8pGsGCGxv99yy1PRG0aMJKagflKaeGc5uhBkXNxEC08gSb9EsuoMb4JK+/+o6lh4Jk7c4nbfYpZa4QxEGaJe3UGOlrm5ifJZ6PBjzjB3uMGKDdTfl1+5Q+HfAkqhGjFuM2IiJt9wg8MSwCZdgjOk3B+gkfVJybQwBLqdTXbKdNISSIOmUtcAdQRz8+SXvUHTK2VYCSRcArBqVSdPFEBUILOV6sCZTMO+0ErJfxV/BaAm8qtpPjKtk9dtpVSf8AFRr0SXTUxMYBPHEg/f3yQaCJcB1XVWFkryirk2Gsx3DUo6lVJHYnz25JoxwTtF/iNbovDlcxNSvzjT6owkA3Jahadk0BhANSOrTGxTlY94oiTvpwEwG4BBk5J5JlCBvM6jlkGDdsRtNxodvFbmsjfziEABseUGkGiZ2ZpF5B6948FRs/WRRz8JTSH9uZM9pouImA0SDqADslk+19IxRabfD9oTIGaTGotvE27pVWTCAAs+U9hy6JbJNiO8gG03mFG98JdhY933jGYhwaWbQ0lp0Lpabx3AeCHSCbjFalKHjb6zrnFw1m1tZG8DTed5VAASzZBqXUaozNEBxuMp7U2IBDNDc270puD29ec0KAWF7+7+vXMY6uDNozE9nQNEmGC2yXpP09XGBhXrjyiKlWGh2V2sB4MDNYgcpidEag3X2iyQF1V8/p/cqpY2m1sOaSSYEHtzFyfE9+vRKbE7NY/qNR0A3/AL9XFsx5aTcggG0lokR+bz7rIjhuMxvV+71+8qfiA4Amc5DiXOJy2IhvXUGR3dyglbdobLe/f162+Eo4Rjy0uAAggGDFvzDKQSAc1hbWAl58V16+fylpRFeh/cYKghrmtbJFyJsdINpOhM636IaO4JjCAPaAi6Zv2SCcwj5jbb9lbcb/ANRG92N9x8Zph7mOgkXIBuCNTu0/ystK4sRwBBlNDGROkgGbTN/XxQOkm3eVYeuPAGdRKS6GoNXKff7C8WPrH7penzgERX4lwLspENne0CbgHw80WgEAnvCocVJ6mMkWi4HhpsBCamPSYDDaQDGXPRbVxRFzhxnVH4UHVG1OIEBwBs6fGLLH4ILWY4EVM8V2xJcZzRlA1Fr5tvI6J+g8AQQRRNxxxrXENYSB2ic0QBAvYTseegQ+CR7TfaNtbpYulxEi7Xab7A7X7wiOHzEgeTVKgM3PqO6yYBUA0RBbUknMQBoDe8NAaPU7K6obQlCsd+P62knvwZJsL/8A1A17wm6CIihyeP7iBXuIR6NogHcVGOIIJv8A8RvHf6KgCNo/wwQW9dv7iY++V9UcV4cGZ0J8lINCfPU2m5FyeokkNEDmumd5zRsDUcyqXgmAC0Xue0LRM2kX80LAKRGIS1n3SuhSBpAzfObHQ5nNaI5Tc+ASWc66Pl/MemMHGCPP9x/cCuD7ztBrQ5xEAB35iQbnqdQjBASx5fpAKHxNJ7mvrCqvBcBAboIFiRMX8JQqCBd3GsQXAqhtDwVMvqQSBYk2mBlMmJuqyHSu0LAutzcdiqQpglrgTmAtocx1aAe/yKWrF9iK2j8mMY1JXfcffy+kpoVaTPduylsySXZotEQRqczdOQKWyu4YevVRyHFjKni/P+fjI6vEMz3vMSS4WuDMyRM800YqUCZ/GFk/ETlWv2Qxpf2oJbYNaIAsdTJP2VaruWMazWq4l79vLj9Z4Yh3vKcgGRYkRbSYMDkLq9I0mDqPiLYuxH0x2peGuAaddwQLxpcR5lKJNUPOakS31MBVH7/z/MTTxUe87wYImLjnyEjxRNj4mU5yNZ9feaNF5c4kgAQHEaQdJtEmbhZ3oCh8JqVreztwfh/O+8qqNc1gdA2BbN8xEtkdcvolCixB+sN7CCh8vf6EZ7zI+QHNNjBIIF+ccg7wHihrUtHeQroa9/t5/wAfacp4kEVLQ7a2kOJd1BIn1UOMjT6+EHWDqPf1cfhqxdtqCAZ+UiZB3m3klugEi21/D9Jdg3zv0AjWAk5FqQb7XNTGSGsd2YdIkCJAi+ncsiAaiPQjVG9CYlbFam183gO4iy3Lj7RZIu5O3iJzEm5tqZsAIb6JhwCtoDZNJ35gNJm+92mxHitKATPpN795NVxJB+wtPhxJaodPFTIuTJAA01Hjz9FjfFRj0bUK7w8M0VDlk5oOSALkg67nTZC5KC/rDxqHNXVSH35EjQwbeNk7QDFhmU0ZO+t2oEwbwTJuNzYdfFMCbWYsn2qEOni410t0+7XVHF5Riv5+vXMIcQGXUSIkdSdjER38kPgm5figJYPq4L6wteAd+WgsiCmVr4oxtDC0chLqhzFroE/lLR2BEQ6bKmbJq2G1j+4xcGHQSW3+PlJmOJLRobNECczjIAH7oyBRPzgleANu3xO/owDUIzgiC0HnYgxH0V6bo+cXuNS9xNXhvGKbKbWmgHET2jEmXE8uqzZemZnJDVHYc6BACs+QcwOazIBmPZiSXOd817DkuuCQTfE4xUMq6eTtz9/dG0KTm52kGdI1uTeI6NPkgcg0YeNWGoVvx9ZTh3uLWs0/uNAMRFyfSQlOFDFvdNOHUQqce1Xr7S/hvDmOcc4cXOe8FwIAYIaS906ky47CyTlzMAK4ofP3TT0/SqxJN3Z+W3J+MlpuDTO1tDEwwk6jQghNIJFeuYtQFJJ4/gH+flI8O4l08oBgXPKU1wKmbDeqx8I+tnfe0gZjHZDg0k2Gn5QSgUKu3r1c0Zdbi/Lfba6JP6TlEGWuMgQSCQQI1zAx8yjVRA9ehIgJIY7Df9Lu/jAp03ZSZiziBu5thIP+31RFhdQExsV1X5n4jbf7feUa5b3yA5jv+bpza3zCWNr+PH0mkCypverv6/uBOYmkGGLGQ02vlmAQXDU6eStWLC/j84OVFxmvh8uNpZQNWpDGuZ/azuaHR2Q0mQ4m0EtFr6BZ28NPaIO9Db3zQDlfZSPZs7+QNb/MSCq4ZnnWXSO/U+shPANATn5q1v339fxGjFk8tD4idPOfPoh8MCEuVnO3lGNxphnR7RvqNyO4kDSB4oTiFn4Ry5SUUn/oCXt4o51Fk6hryXWtL9Ba1mu/8kg9OoyH4jb5evpNK9QzYQe9c/P+IODfLXteQS7tZw4kgkDWDB1Mg8ypkBDAr8KldONYZGO5s2D7u/rvNA4gviQAD7xtgABlAggc7FZwmkfQxobXXa9Q+0uwZIl1MnMwgWiSXHKMo8vNJyUdnGx/9goo3I7T3EMS8Oh5/KSG6QGksAFvBVixoVte/wCu8Y5Kt8/tYmM7EyBO2f6ALaMdE/KZVyD2QffFtve8crCSTzNh/wAc0ddoBGv2vXr+ob8UQ2JOWDAtYmB+6JVFiLOQhCO3/kQ2u0Ccsk/N1kyPAQn6STzAVlUXX1iKtfKSYEgkndsEn6Sh0atpNQT2q3+3oSujxup2gHBswZAvJ7M5rnQkLO3SpsTv2mherY3wNpNUhuUhxJgkyIvBPZm55FOFm7EQ3ssGu+8ie052tmZyixkcp9E0H2SYoITkVD3r+IxmFe+k54gNaWiSYkkWA81RyKuQKeTcYmJ8uIkUK89vXMlNIuzSckNkTvEmBveCPJOBqq33itBYGzW17+vdOYWu0MuTZ1ra23vbX086dCW2kwvjVPaPB8uf49fPRpUwWBzqtMQ1xtLnAggBjhIuRMdyzliGKhTz8PmPhNi4w2MOWA2+PwB379h7u8UcSWvEREQDAnmO4yAURS1MgyFMi1wduPW97yP37namR2id3TE873nzKfpA4mQZmb8x8z74eGxLA0AiTfVxB15BC6MW2MZiyYgg1Df4mQCpkfdocAXtIO4sNea0VqX6TASMeQ2LokTXwmFNRuanDA0MbMkSJ7QtcGFnyNpNHfn+puw4zkXUm3A/me/EOntNGYVJIEXLTHO0A+iAoOAdqjEzNqBI3DX6+UCu95p+7DnESA2YJk9rWepRLp1aiIOQv4fhgntXz3/eCRGbuaWbxLWki+lnHyVjcD539TL/AC2PhXw2/mDQpGAL/E5t9ZBAttYO3+qjH9hKx4zpAPvI+fH2vv8ArKsGxrXszg5SLdS0NNwNocPVLyElTp5/m/4mnAih18QbEbfKu3zEDGcQzCGkhmYlrRGUCDYDYWnvVpho2efOBl6oFKU+zewrsAfXxlNdwc13aaSGRlDYDAe00TF9QkqCGG3fz585ozkFG3FgDYDi9wP0mdRcYEjaBoR2g2Cbzz5rSRvtMGJyavyr6167wnSHlrAOzJAtq1sugnT4iqG623f94eR9L6VA2v6gb/ezBrVAahAEZjca/wCU+J2VqpCWfXaCXDZyg2vt/wDb7mT1Xye5xH1I9ZTAK+ky5mBY/Ej+J5pykCZy2+v7qiLEoHQ4920soiBJ0JceZBbqY+9UoizXreasXsrZ4O/09fedqZpLL6mLiSC4Ft+6T4qgAfakcuLx/H9dv3+stwrMpDvhyEjq5tiR4t3ScntAj3/rNnTAY8oftX3H/k0sLjiAWgAycg5CHHtRz7KzPiuj8/X1jky0Av8A+1fc7/aMwLQXEudlEl0ic1nC3RDksLsLPEHp11OTe25+/rzialTNmd/l1BJzAN3iLz3lEF00ssnWC/v+9ivl+8y6NTQx81uZkaxstTKeJz8bKACff8+IdKpoIAgQN5zCZ7xIHgqZeT62j8TAruOP3F/ptFmrI6R+pj0TAKMyFgRtOPqkNBEQHxBgmwm5i+o8kai2+UlkKCPOvpB97mpvFmtILtDcgSW9LlTTTA8xinXiYDYc/biR0KhDgRrlB9RA9UbKCN4jExDezzX8R9XFgZxfMIINojstMcibGx580Axk0Y7K6jUO4o/oD/MFphw6Nd5hriVCNj8ovGdOQe4H7AmaHDqFTKGFheysA/I14bIaY3G5Ldxos+Zk1agaI2ur5m3pkyDHpYWrb0COB/NjuJDxSuahc1wAFJobIHadlOQE3uTI7lowIEAI/wBjfwveJ6ptbsh2CCvMnevvfyk3B6THPLKhLWw11hmkyRHS7vRM6hmVQUFnj19IroEXI5R+KB+n6bmOr4F9Co9jiHdlrmuAsW3OYNOhjNY8vMVyrlUMNt6P8RiYXwu6N5X9Pd8L2k9NxiRJ7ZaHyRciZjVMIo0fK6isZ1Lt/wBUDdbkfXyjeEvBfkccuYPaHQTlJaQLDqeSDOCF1AXVGpfR0z+EdibF+U9VrFpLc85SRIEAgWBjqoosXUp8uhiurjb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http://loseweightblogs.com/wp-content/uploads/2015/02/Man-in-the-Field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2971800" cy="3276600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CEAAkGBxQTEhUUExQWFhUXFxwaGBcYGRofHBgYGB0aGh0ZHxgYHSggHBolHRwcITEhJSkrLi4uGB8zODMsNygtLisBCgoKDg0OGxAQGy8kICQsLCwtLC80LCwsLCwsLCw0LCw0LCwsLCwsNCwsLCwsLCwsLCwsLCwsLCwsLCwsLCwsLP/AABEIALcBEwMBIgACEQEDEQH/xAAbAAACAgMBAAAAAAAAAAAAAAAEBQMGAAIHAf/EAD8QAAECBQIEBAMHAwIFBQEAAAECEQADEiExBEEFIlFhEzJxgQaRoRRCUrHB0fAjYuEVghYzksLxQ3KDorIH/8QAGgEAAgMBAQAAAAAAAAAAAAAAAgMAAQQFBv/EADERAAIBAwIEBAYBBAMAAAAAAAABAgMRIRIxBBNBUSJhodEUcYGRwfCxFTJC4QVikv/aAAwDAQACEQMRAD8AvmoT4ikpmyDQpq1ZqAf9W3Dwh+KvhuUEmZKlmXKvsXdhgG7Fhktc2h18O8SWtDSpqVJLuFBSQCXam5L7kAlvrG2n1SnWmaTMRzUkGplEdAzDo4aPPwhGNNLv1st/n2/O50Fq1XOXaPhj7Q3lcI7QfptExcC0P9PpLPGSdVtm+6RXpHCO0MuF8GCpqUkW3foLn6Q9laTtE8rQ8zwMNTawLlVwwXifDElIoDVEWtSGFg/XuesKZ2gT4ZQar32zlPt5jbrFs+xA5tEJ0HZwNuvyjRKnNu6VhEaiStcrvCOBBS8prOKgSFWL4OW37xadTPXJlgTAfWWXwwAZTFoE0ehWhYUB6O/0EMpki5rJTXYsXDdGPWNfDqUabaVmIqy1SyU7jijOKioqLAKRymoFhhja19/nFQXp5iF1DmYfeBLVCkuFeuY6kOGoMysvYBlWLnd7sT1D3/MLiPw4VABDkpd+7333NrQpxqrO/wDIcakdjnSpaqXTXipXQKDsx3PyyekM+D0oSlM6bMAqNUtlFkkC74HX88B7Nw3hS5KlUE14UlSTSAe4e74ixSNN4svy0KSAxa9Qu5Cs+p7wyjeV11F1JIpnEtS04hAK0IR/zAR5SnlcFrC3fOYvUjiMpKAKpdSQKtrgeljHLePzzKJrS56OxN+gwG3I9O1Yl8fmAEFZe7NZgdn3i+HqVMyiln9wDKnc7H/xzIKVELTYsM/9wHzDwh1vx1Ie9BNyKsWY5Tlzs23rHIZ3E1Gwx2t9YAnqPmUfb+bRtblLdgOCR1nW8aGpKSg0y0Xtcuou4Fzm27ROqelZtKTPrtQkLwAUvZgk2yQ4AxueOJ4kpLFJII3BIu0WP4b+L5yJhWsCYtKeVRJFvKxpaq3XpCZ0GnquW9g3iYXptR4plggqJoKgoNaxU5IswuLWgaVxpJVblSVA0guMh7nPr1SIG41x6ZqZpVMvzOwDBznbt96FpkkA2a1wR1IYvs7EZ/OCUE1kW2XziPxaqbKKVF0eVmclgWWHsHv3z6xuvjCFS0kjw0gUoWQPMm9iLp9iLkFzFV0WvSmRMStKiohpZI8rkhRukvs1w1y9og+0ArCipRlhQIDh2cOwwB6QTzuLbaOk6ueoJSqZMKpYZFVFJJ5uYFmZ2uWuYi4v8TaVEhKJSgsgY5gtJsahfzBmtbZ2ip6/jGnmIMuVKngEOGmDNgXlgMBm1or2plsoVkhKjbk5rsxCSQDtgwx5x3BuGHjlylw5O9icl8Bz37mItXMmU1UhQaphSQly12fOGIe4jfheqSJSkKqLuaQgEnyg85UKWI6npaM005QSaUkPdmLEDBYg4IN8dd4VpUXsEk5IW8O1Xhg3Idw5BJCVtce6dxtFs+HeHS38/OpvKVJUEs5AII32PTN7K9JwusuSmWFDzKeqVS9go2KWYC7uQALRaNDSmWlEyy0JdRSKVBrVWHK/QF7fPJxVVWtHc0UYW3CJuipUhmKGJuL4pqKd75t1wIF4rqgopUpJKpaWKkBJuSagEAYc023LnaBOMcQUEpILEnFgWADnluRsTfo7mEU/UrKyFqqSGYuzIIGTYMQxub3teM1Gg5Wk2PlKK2G6eLMuuZy04BpUTfZTMkikbHO4hUnUhU0uMkAkMCwDtTSzORexsPWPNdq6gFDlUR95ViASHH4iSnpYiFC1zConALlJuXbL9/W8bKdFZxYXOp2LP/q5TypTLSAAGWQpXck9Sb9naPIrU7SzlF0JVScflgjMZE+GpdbA85l/4epcxVRJR4inKBUxPUP6xbJJQjlR0FiDki7k5O1m9IS6LUJMytYXNdi5YKDWps6aW7bDEWBKxNmVEsMl7H6b7OB3aObUdzotd0E6HTAjENJOibEBcPTDuQIZw1NT3EVZNGkuTBEqU2InRLiVKI7FLh0jHKoDqkuIjoIxB1MYpMOdBAaxete7sXx/PzjbUXBNJLM7ZJ2uIknyekCoC2UkEA7O7m2IRJOLcWGrPJFpNOmpKwXux7e2xe8MSApwn3PptFek6laFuajkqGWzdj3g3/WvDFxUH82Ax9swnh69PTZ4DqU5XwNEacOpy5VnbGPeEXxR8VS9MlQQypjew/cwj458WqdQllknfdv0Ec54xrioly8MlxCeIL6hQ4d7zAOKcYUpZUS7ku+7wj1M6okgNDDT8PmT10S0qUo7AfU9B3jo3wp//O0S1g6hpqshKSDLB7kPU1rEAesUmlZBTdjl2j4JqZ15ctTfiNh8zn2eGx+CJhDKmgLGU+GSBb8QU/yTtHceLJTLl0FJUW+6HCVWazvFM4hOZaQWLg3coKRvfL43jLxHFTpz0LsBGzyc5l/CZBpWlT2FQUGKiQLBnA9R1vE0vhwklUtN1blVgBm7Hbq8POI6qkXIKHwPMw/uZiWtcXYYhVo9alLkqND8yWynF6QW6nIz2i4Vak1eWxUrLYBpdZyEXu3Sz4tkWPzjRSFUqCSeUE23BNYG5sRbunaLNoeN6ZIX/Qc4QQU2BCrqe1ixDAu1zZ4AXxHTJLI8QApBSpki9zSL2FrfliH3fQU7CVc1KA4dZLFThgzuU33x1jdM6WqigEE2LgEWwBTf8ncwBN1dU1qFJS5e++Oz3A9jGg1SkOAXCu1wzsQWhyj3FNhQ1ypK60ky17sRUDggFL77G0acR47P1Sx46yqkMmogY2AsKvza17QJLrJDKSB/d0bDBzvv+cer01CRMKUg9phdKsg2TY9KTbtuzCBC0am9SEVJFLkqpppqckYUW3PTpaLRodaFIlrmA0BwSOepTu4pLMDSfL0y90/w7xsG80B1qHPyitSfvWYlQe97u9nMXLV6RE1CVJBsWlkOOUA03ALppuDY3DxzuKqaWoyX1NdKOLpiWfp0edCyg1ETEhQppPM7KOyhZJf1tEQ1vhoUEXpH3hUoJHcWuSdrU5wI81tQFCmcksdxfcAvfBfNvZLqNNdlEv6Ze9NrOz/nFU4KS8TJJ22DpOtJBWEuQNrHvYj0sB+UJ9TKmTSTLlkO4UpyRZNqnwoBmbbaHHDEpppUg1KDu5dPorflG3U5hpzUFNYFJDJTik3cqsTsWtYd4PmKnLCJGLluVrTSTLPNJ5glSVA1AggAsFXULF3LjbtEI1y0KXSlKmNg62e7HmAqAZ7s73eHeq0dBaarayEuBl3UbV2GCLE5MAyp0mRVzVZAUkOXOwVXy9B87kQ2M1LNr/ckrrbBpp9QSkFUpRN7ioDPSg/nHsKdZrnWSEAAs1KUMzBt48hvJvkDXY6vwfiARhi4Ygh7H9e8WThwqDxTOEy3IAe+IvehQUICd9yI4NTDOvUshho0AQ5kCEmnUxzDjTqjbwbSMVYNQIlEQoMTAx3YbGGR7GRkZBgmkwQPqJTju/eJ5hG8B6jWEBh84z1pQSeoZBN7CviIABKj6Zdx279Yp/EdSTYE07D9fWH3EyVEkmKtrpoDx5+UlKeDq0YWWRLrlxLwT4Tm6tyhgkG6jgP+cDTlpUsBrE39NzHRPhzj8iUKRLUhNgM9y7nbJ+caqcoppSdkVXk0vCjf4V+Gvs6VhDp2W7VKUC45m8rNbvD7UzFBNANKti1y5wna3/mF0z4kStVKAC13J5SPbf1hXxjiQfzUXuEnr/a/bLQUuMpU46YNt/Uw6JSd2SamYuWqlyo7klrB7C2B+u0Vfjc+pRJUEtZrEFr/AHsP2D5iUrKgSqaLXBqpP5sTt/DFR4jNJUQnmZySo1Fk7Pj5RzqVPXNv99Rjwhhq5MpKbMtbFRAvTk7MPa3tmEGrWEoCVBIVd2wLHqGdxta8DTuIrruU4ZnwPeA9bPrWAKVHL/dv/wC6wuY6dKg1uxEpEBmIQ4mKJSQWUjlUlVwLtdL36Y7Nvp5yinlAVYAl3fuNw/S+DeB9YpiRMAPVIOPlbERyNUAqzize34Qx2/eNum6Etk88qq8ozYnJxcnr1Hb2jafplAFdiB3e3Wnv7QDqEpASp3FVy55CL9wXGD19nydqVS1DlUDTYqTYpzZier5OYLS8WBYQCaQzs+AMt9RnEa6nUjJSkkHIYqJBs7XEC/aCecuSk7qJDgYA6ARFPmqa+PxMD9YJQyUTStdU6VJQEqsStLhOWYjmSMeW9hFz0PxY5dcuYE4TT/UCgCylEsCkXylPSwxHPJqx0EbSUqZ0kjq3zu3eKq8NCoshwqOJ0U8QVNaZ4Kk7S0pSUtzE2qPK7DDknazxumWSEupUtGEpWnLuWBJN22BcdIo2nnT1p8MTFBLguDg7Bxe79sRa9HKl+Va0rUkAOkHY4O7OWbubxiqUOX+3Hxmmerlh70gizqcIUBewYl/ltEn2tB8qQhxYBRNIe7MebH7iCUaALSohIUThRSGqeoG52D3JDWcEsYl0vAkLlqVNT5HJIUyyVnlB5rl09mABEJdSCzJjFF9ARfEAAou5cMwS7pfB2Bzbtd4QTJ6lLKmpve7kWbe22T9IcTeFK048QAzFF6EFIUOhJWkYYjLbRV9drZnNVyi9k7MAGOSk2ZsZ6Rp4eMW24AVL9QlOsG6JfuUvbe6CfqYyBE69IspFR6nfpcEbR5GrR5C7+Z0zg8+kg9IvMueBSrILWjmugnxa9JrMB+kefrQzc67Wos8nVOT6w60k6Kjop7ksbOYf6fUMLRVGehiqkMD+UuJ0LhRI1EGSp0dihxSZhnTD6o0VMgYaiIp0+Hz4mKVxapu4QubCvXLtEc7WQDPnE4sI5XEcVrVka6dKzFXE9Q0A/wChzZqalciS+cmxPlztu0WLRplKLLYb1H9LNEa54TMTUxSbhmLtYfwxnjT8N77+g6VVrCRSNTwky8Akq8pNrd9hY3ERTdNMVNCJhJKWKxULJUkMWGTd8n5mLVxVcsKExWUuBdxdxfr8orMzVVElgHyWZWXZ0+8DTc5PyXUqUnbI64GBLTRUFL3Pc3xtbp84h4rMIdRAA3YCoF9yr0IfaEei4glOoSVKpQDkvs+W7t9YacKmpnOQHCVFz932Pzs35wNWm4y1PYVqEEzUoVML1BAsz7+9m93v2hHxZCQpqjT6ktvgu3tFx4j4TMLpBLAg3PRzYkYvsYqHFdMsKJQlKAMhwW+XzjZw0k32FT2E6i10khsk9/kYFMwizNdrizm1qjs8TTwticgFn/UQvnEjb3cuT7v/AAx1Yozsh1SxUWJPXu1oGJfAaPJgD2z0/wAR5MXbDe+L4/LMaEgGbz9SaPDIDO4LBz6lnbtaGus4imZLlpd6WLHIF74pDlrXZ/kjULODbpvE0hThj6OdgOkSUE7Mq5IuYEnL9D263DxovUqL3LfzuxiSalIa4J3Zv1gZeMxaSKI1LeJJepUl2s+cdX+UQmPIOwQ20HFhLPkSp/MSACeoBSHH1D36AdC+FVaWah00pmAkkKBuGZwHUk3JcpZmv35O8MeH6ksE01AHtZ+x3eMvE8OqkcOwcJ6Xsdg+1sXS0xALkKX+LluPvZNu5gDi2uUpkDtzg4AHlZXzbt7mq8P49MlocKKkiwdDqcBt8NUR2eD9RqF+GZqpdCSkKBUJQpKAGKJbO5sQegPUxy/hHGWbGlV00TTtYpIYKmSkgCySkkgffCikNfIF/XZXxPiqeZyagkJIdOBzeUAAKY073G0INZxhSl8rMMcqU+5CQAXAG0ATNWVO6Uhw1gA1xYdGaOhT4W2WJnUuOiqUSXmS0Fzy0mwBs9stnvGQmSs7ILeiTnvTHsaOWLujoPBGUq+AP5/O0XDh+m7UuLFJUH7l/lAHBeF+BUlQStBAqO98Fjhv1hiicCKAWoDOzW2JDszWd3jztaak/CdSMmbcP1QFt/1h/p50ULTzyFEbufziw6PVWzAVKdh+6LXK1DRMNV0irTNcesF6PUxS1IW4IsadS0Dz9aIWztUwhajVgqubfnFapPBSgtx2gvzHH5/4jTU6kEeYOO8JtXr0dW7HMJ5vEmNjDYU2wJDnUaogxAeKMpikHlZ37i47xX9RriXvAa+IEbw5cPfcFzQ64rq6rA22BNg3rCc6p04AYm31sD2/KBF62zOzws1GpbeGwo6cCpTGaKZiwnD5Ic43aHnCUzEJUFzK0E5MtRVuaRUWZ2c+rbGKVKmOr8V/4e0W77eZOnHhrKlqFsFi17Hb1MBxFN4igVJG0zXYlhEtKQSpx5rHvv2iq8S1ySVFJUHOcOL7Dr/MQw+2Eyq0l6g97XG/vuMWhYo2uHwFPSwO7Ak9u20MoUlF3FTkKfDK0kkgJBZnuT2G0BahJJueuLMD/P0hrq5KUAln6kFgM7b+0KJySMhzsLuP3jo03cS2DTEtkPa2zfz3gaY0FahJGSx/jQHMU8aIgm81QIjzTqsXDjfP6REVPHj9IKxLEqlRofpGJ6xvNWCzDA+cQhDHoMY0ZFlmR7aNYyIQJkasoBCbPn/z07d4mn8WmqTSVW7C7M1zv7wBGQLim72ISzdQpQAUXbD523ycDMepmdH9z7mIYyLsQn+0EWaMiCMiWIdgk6rd3DvS4IN+u3+YN0OrAcEMfm2Ir6GAqbDPn94K0RSpTg9P0vHnZU1k3qRHM1X9Rd/vq/Mw00esivcSLTlDu/zAMTyZ9ody7odGZZZepeC5euA3isydXHq9TAOkMVRFi1PE+8CarV0hn7+sLNGoqKjsn8zEmsm29YkKNgJ1DWfxAn+XgKbqTlnjVZiNSTGiMLCHO5FP1KuhiDxCTex7xONItR5UlTBy2w6xCnSKJLDy3P8ADDbIS5G32c3ufke3SBJ6QHtM+TfpG01KhvA5nKdnN7RFYXdm8pSQoqCVgDqOhGdrxPoOKS/Kp0mo5w5IYgtbltn84h8NRJrb/qS/yd424bpShSz4YUosEkkWa52PQX294uSTWQbnuu1aZazKS7lyolTcyr74L7QUSUopfuRcElwHJLn+GB5/C6lFa5iKgpJTzjF3BF2bI9+0MBpUqvLcliCXfY3ue/0gW4qxBHqJ3mBNr4y5NwX9PeFa5gUWFgN8W9vWDfBWXUEqLWYDDFrtj6QOvgE4kghCf7lTEJ7feV7xphpW7AYIoFSXqDJwHFwxdh7Qth8PhtKQSvV6YdAiYFn6bx4OH6RPm1D+gP8A2g/nDY1I9Lv6MoSJuR0jcgAZi86L4WQtCVy0qIUHBKdjvl4m/wCFFbSj8gPzIhfxUW7JMmexz7wnFgTGCSroY6On4RnHEsD1/wAPGK+CJpyUj0BP6CDVZvoTPY5x4CukZ4JjpH/BIHmmH2S35xg+EZAypR9/2EGpsmTmvhnpHhQY6WfhjTJDkH3P7mA52l0CLGh/Y/lF60S5z9owCLlO4hpk2Qgn0SB+ZEQL4whuVLerfpE1lakVYSVfhPyMSJ0cw4Qr5GHiuIKUbGWB6H94iVqprFlpsHtTcDtmK1k1IWf6bN/AYyCvtU78RHa37R7F6mEWz7MqlgsehJb6iJJOnUKWUCbvzN9d/wDEIpS1kdf51eJJ9SEE4BtnrHN0Pa5pUiedqq1qU79+rWETInwokLgqSt/3g9Ng1Iayp8TFbtCtE2J5M+FtBJlt+GNMFomXA5gNugMM1fDK1myk/P8AaK38JyROmLl+IEFqg732LMR2i5af4SDg/algjBANt91NGWoq1/DJL6BWvkBHwYtnrS3v+bRFO+G04Cw4zexPURY0fB8m9c+ct3s6RnN6SW942/4X0dIFK1NuZi8f7WECo8R1mvsVp8inSynTqJsSQ13/AE9I8kcY06L0ody91XBa2/TMWqbwDRswkpJ7ur/9EwP9hlIPLKlj/a36Q6MZNZl6IXKkyiz52nmKLV5dkgntuIkkcPluw009fei2/aL4iaW5U46f4AjCJh6/X+fKDVOPWTB5TKlp+FJUQ+hme6wHOGasbDpDiXwWoN9kQGsCqaSPoTDOZKXgpIiAhYPmPoP2gXQpv/J/+n7l6LdAFHwcBfwtKn0TUfmRfaJ52kTpk1TJkmWnBIlAdemPeCSFg+dR/wBo/jxuJy3/AJb6xbo0f8s/Nv8AJejsV34g43pZkgoUqbqEKIqQiYlCaQXdyBZwMdYpWjTpxWpHDfEdZoqnTlUpDJpaWllXBU5/FFj4/oPEE2coIQgTak+XxZiGlS1BKSP6ZdJWkkv/AO1zFn03hmXLGnmpMqgUtgUjAzcADN39IdCtw9CFoYV/UXpbeSlIGoapHCtIhNrr05OSwvMUPmYI4dqZ+omJ06gJDKC1+Fp5KAlMtlgg81xM8MFJ6qBwRFg42lSgqUhZDs6iGDO5ZYLja4Sd8FjFYRN1EmZMXLUhIUXUFKcqULOSrmKrEEF+vV4uMjJeGxGrM6eOJlIAUp7C6mv32/KNTxaXkhB646PHLtJ8SzSSJyav7kd8GnpDLSTQtiCST1Cg3spRt/iMtSrVjukvX2C5hdpvG9IxdIByw5T7OwgJXFtOSwRMH/yIb81WhVUlIBJBNFyBsH+rg36fSD7UhXlBJtdiae7jt/Noy/E1ns2U5/IsRm6Y8omhJ6lRN+lmFVx+0L5vBlLaiepYfCUJb0JSeW/feIkzKd00vfzG/XHe/tEEvjKypqArflCvMwOelxjtCOZxDzGT+pG11BOI/CS8qDg71KezXZQO5xCPV/DDKIBCcMFG/wAmi9j4gKAAoK5icS7dfX/Maf69ppqx4ktykZUg+hYm27e0FT4viI7q/wAgJU4Pqc4V8LqNwRT19Pe5z8oin/Ck8NSgqBsKQA/zMdaQdMsMnTJSSNqRSNiSD++YxXCdMfvTHwyZhLG2ASb7e8M/q008r09mD8Ku5xvUcAnSmrlm4szH8t4EOjUG5T8smO0L4NIwPG3dQbcuE8o2x9YXnhEhTBOpmFSbgKQk02uzi/WHw/5a+6/n/YL4a3U5SjRuH5fd3taMjp+p4CgKIGqS3eUkn5xkP/qUHn8P2C5Pn+/cD8eVLFkIHsMxWvjLi4XRKSzDnU3W4At2c+4iuzeJqUGcwIVR0VB9Q0wqUuCRNgCUYlSqKcQkwsTII0qVKwHgArYQZo9SUi0LcQkwmRrFyJqJgcKSQWO4wR6EOI7DwLi0rUSkzBMADcwIPIr8J2cfWOKa3U1gdRHnDOJzJKnlkh8sfr6iEVqLnHwuzCjNxO/SdZIJYTmUCzEX+RF/UQUnUS7/ANQWsatvX/McxkzpRkvqARNIBBmBYGXAqYXJ6Pbo8RaEyyquSopm3BS5CFeYDCnWzY99o5+mqr+L0Ga2dQWtFNRKWbI6fKF+r1CEqDM97Wv6EnMKeF8K1ISlWpJryfDVdVThi4uA4PqTBs9ChU0lSiwSHDsL3BUzg2e/Xe0YW53trb+RepkyNQSRak2cEBvTFz7gR6nXBRZNTl7VNjsBdv48J9WqWlRT4aiWc0g4yWZqu9+x6QL40pSwkqKVgUmtkkC4YEs5swINyDFKlKW7YLkyyKmBamDFQH4kuH9b/SNPs5UQwCCz3Sg9mcYvt3hVq0LSAhEwImUhrm4NnKilQ3G9mEDy+GzylvHQz5rqqtZkAUi7buzXGIFcPHe6I2xrqlBLuVgC1gT0wwYPcuLfKFMycFpKuc1WAITzex5qb5IiKbo56FVrmKWLtLHIlw4djdL22u+Il8FBlqqSUrIuQgghzfnBzm467PDY0Yxtm4OWBapOkAIUhBa5FBdxi5x7fOFP2CRPSr7Olt3uA9v7u9z6xYtF8OpUVFRQEs7pLkg2u5yAPdt7xMNLJQTLlpWFYUSFEAP5QT7h2/WHKooLwtt+gPLb3KgmRKQqlUpJDp501ONi9WwLO2xbtBsnVyVU0fiamlIZ77AH9/aLRJ4VSlRXQQbgu2x6iwuAATtCziPBk01osomp2sS+NurfL0F8+E3Z3+5Tg0hPN8JlLKEjJck1M9gEkWhEtKFKrl1DLAOwbcuACQD9IsOl4VNXT4iyaSkcoYkkiq7t1Fu3WACFylrChUg2TUkZcZa31jTTkldJ3fzFNME02rKCQpKjUbUrKXb69bd4Y6fi4IbwlpAyxLvm7XvAul1gJpWmlV+ZAdPUgKIf3u7xFO1hqABDWDM3fYPfHWJKGp5XqDt1HWm4wgMk1A3ybB32OLv9IKm8alBw3LmxGBuTtFKmTSHuq9/T3y8SyVTVAlADuAQb9AGv6m+8DLg4PLK5j2LeviklVgFJ35nBuxduhF+lzBA1MtikFIcOWALu3/lop0wTU1FdzkEJDudyRv2j2VqkhNITSoMb8pN7qseYhzC3with/kvmFknlCHlpVUtRcqBALP8Atc+kRykFakkBabvSQTew2s1nd9z0ivp1gBJBCDa5vs1z7D/LQbptbMUG8R6mwR6g/ImCdGUUDqTHI4mtCmMxLBRSc2Liw/aM0+tm1Fymm6QSHJchJHVj88QHpNeLFaGSnLXY2c3LbfpGTeIJUqywlyMpe/a3bPrC+X/1D1eYx/1dO8tz1CB7fSPYg0+nNIqnFwG5UkC1sBceQGmmv1+xd2cmDDvHpWOkZ/MRqQI9QUj2WtzBKVQPLTGw9YFoK4S4LdIJSgQHKidJhTRdw2UEthx1gjh+lWtaUynJJDMwY9XZrQLLFgXhpwYkrFL1A2bN+4vCKknGLaLuXKTp5yp/hagqmJSyqyFKS4AsF2Z/Vn+UWDTaeivwpJlKYc5QACOYuA779Rg+kecLE2lNcxC1EVXqD4dgC1g2MOYV6zjyiaUJmWVSXsUq6przu93wdo4mudR6Y7ehpulubTPiOfplqTqFInApSSUsGLeXmNjZw9ojGuEyambJ1Cg4JoUtJUH2ABZO1xYg5zClHBJ02pa5SuZL0rIJDqDYLklw+2eggXUcDny5iDQzVUBKg6ikuLtYEAByX+TjSqdPur/QVdjOTxCXQQpUxQBd+YFywtMCino7D7+8e6jSziK0TqZYL0ru5UxuoAEX6dGF41kacsJqnE1ILpqKiVWCXSSDuTU1qekN9PpJtjMSulyPM5UcAgOQA+x6bvdcnpd0RZAeHyS7r1UuklkpSlRdLBSXFWWqcjLk7GGsmUhctbzE0Ah1pRScHYEsGCvp0gLX8P8AEDSDYnBGLsVUnIIJ+kDyPh5EuWVLmKYJCiU+WpRe1iCySzdzAO0st2faxe3QnVojMUhqVyQogrSoB3YCrcsNrXPS8GibJlmhlq6gBbhwSA5L7ENdveKzOVMlUq0WpRMqBDGkOUgBgCbmoHcF7Q04b9onrH2gCnwwqpLpILJLXYDzlhmwMHOm9N74+z+zIpoInzZZSRLlLUlIpJUWZwSMgEDmbrf5qv8AWWeRJ/piluZTOxuUrFgDZ8m49YYa+YtSSEKoBUDLa7hIsFJZ9iffc2iXR+JKkgzJBUpnVMDM+xAyVGr6e8CrKOVf6lbsrehGsRMomJM1JU1iLE2AChhwQW6QdrxOmTRTaWUJYoY02vvdr2ueZIs17JpZwUlRE1RIAcJIsVAEA+mGvntClGsKUhEmUVKJ5nCXAABub/2gsC9Q2N75jlK+lXB0pLcHnT/CpQCtU0kUpKOQ46Z2c0veDtfOuQRRzAWLlrAgWZVRJHsOsQ6/V6yXJKvDQlSVgIqpYimm52/R/RyJvF0oABprBcroLG+WAwQ97NV2uDi3Z2uQB1mjlgDwlhKxW7/3KAchrgH+M8VXUcPWgJ5g6nNaQDygOXb6k3x2i6S9ZpylKB/USVB3SOUWDWtuR2frmLh8qQmQlL4Z2Fi7rUL3ZRsSbmxeDp1XTWbgSgmUnT8QQFBKUFwTzKBpNgUl2B2a4xsGg7VMpnXZgoiW5vdkts4A2u3ys2oRICRShKAlwUOwLgF6WNTlS7lsq9/ZujdCTJShIUW5MBOwJ3tY9KTDJcRF2aTRSp3xcqOtSmY1LhuYgrpUdnZuzYYfWFmqUWcVOQwL5Y4eGvEdZQXDOXYlypiW6Wx2P6waKQtZIMtThgAUkFRLhLVdDdw/mJjVB6Y3ewuVPNivzpan+8CzHvvfrE0qcpJpZi/yFsm49v3hp9iZRQssQQzcwqZVuXcgItn0eBp3DZyayASlLEdfVuzfl1EaebF4dhbptGw1cwCkk5FwkOLt6VQZoOJJMy6jYYbe+Bl7t0xAMiROoegUqsXN7FsZ72zDGXwxhSuWHWkKG9PKQxOAqqw7Du8Knos0/QJJmmp09SiUzVMW+9LGw/FfPWMhzK4alrhKj+Koh/aMhHxCWPYPQzmto8CogQbxtVHcsDcnJ9Y3SO8QIc7P+3tG4XAtFpsIEby5kDrZgXP+R+mLxqhcC4kbYxTNTveHHDtWApLFjlOLA7k7jtFc8AdTj5/tG40pDFJJ9vRv29oTOnGStctM6ho/i1KUlGVBiE4ACiMHPbtVsIeyuLaaaSslNn5SMnLg+/8A9jHPODcHsJswgKuafw0hwTe5p2Li4cWY2jR6STNSqbKJMykAkkCogG7teoHObDAaOPVoUot6bj1Nssc/4jlSgkJMtqmKQn1Lsl+xaIk8dCiHYKLpBOLMaXuGJ36izgRSFcEC5akAKUp1Fz9woBKXTZx96+XTa8FK+C5siUormK5ZZJTVykqJS4DFqWSX3rYYLj8PRW8sl65di1r4fK8ZE4zShZIdKT5mY8xPmPRJtfDsyni3ENSnUJVJAVKCSFFJDp3fms+XOWKrYeLgckylqSsqmgEOpiRdRJpLeViP+kYF4YcR45IlpRLQQsKDqBJIoSLk08rJzezH2gEmp2a1dCXx2M4YuYVGseGoAELUAlKg4yxcF1qtcFjaPOIcSnFRRLpBSQBLI5VB7El+x3ZjtiE3Epq5qZaQoCYQkVMWIZYsok07tnz5tD3h3CVISoLWorLgmgkhr2INxcAMLXvFTUY+KVvkRNvAv0mvkaMVqlICyCp0pPMt3CjfdzgBmFnYGfh3xkJ1/CpIIGzKD/dO7AYZ2axxBfEOHongJOmCkJKQKixwDYblgE5+70MKOPfCo/8ASPhAAqe/mJDUnLgA363LYEUqM/773fUpqS2LYgroSAA9ILlmBa7FnYNaz8wMDrXMmBnKgGVVSzC1g4sLl7uGHW3OpSddKIFUxSABzsWpIBcAEuzdM9bxZuE8SWXQVqC12DvS6WBOC3mBt6WiT4Zwymn8iKdxvw/gSUKUoAM1lE0qIDBzLFxck3YY6xmpnCUaZ1IFQpMt6lE2awc3IBV1bDwmVwmYub4iNQoEAopQMXFSTT5iLsEhmTkwWOIp0ypszUJmmWHKawOZlOl2s9L2LekC43638updx/MlacpE8OulNSHcAUgmwNnALEm+IUcS4RJmyggUgWBYZVgjmJa9i7uSRkQs1/HpE8f0xRyKXSZZJKmqcgvUASNjc7YIPCNNqJ8tShJdQUVFSyRuLM4BUk3YizgviLhRnFam2rdynK474R8HJl86lUJIUmkEcycB7NsDYXq+bPXcI04lFCk1c1agHCiAzB3BFko3OMPFc00ta1tqKlJQVKTlsi6dyAXL7W/E0N9FpiZr+Mlk4SWdDEuACdmZz0O0BUc9V3ItJWwhVN+FJSppKCulSUsX3UWBB9CnYBxgAQ04NwQoTNIUaTcElwcjNiSQ77fpKvUTAkB6nSXIyFJJNLi7XA+ZvA8udMVJTUkpIExST0Um6QKWCgpOxcGodYk6lSUbN+X79i4qKYVMkqQZaUSEqKfKsBJppITliWID5u3z1l8L8NZVWSpaWDEWIcZA9v8Ab3vnEOIqlollgmlCiwN7cykgsymJAc9D2ivcK+JgtJK0VecBLF6QHUGtUCQHI6iFxp1JRbjt1Lcophmp0CZZMwZSuySkA4AcbXyT/b6sLKkmcqewLVkJOx2ABOUvZ3+85yH2nzFTmRLL3AruCpKixAATTQylcx2LOzw10fCly/8AmqHKooIqcAApIL/eUpXLtd7E2hrbjG7eQHl4KtN4HMqrqLiksoXDAkhx02x5xm0N+JaCUmmYtLUpCbmlLFrdh8wHPWFnFeJIWW8QghwOtVTDlbIpHmc8guXMQaFdyDMStX4CpJJclyL3Nrjo2XIjQ41JJSbtYXhbBCtHJUSaMn8YH0bEZBsvQrI5JCFIc0khR5QSBdsAWHYRkBzPP1/2TS+xx+N0xq/vGP0j04glCyLAtEiX2gUAxIJjRTRMhKWOX9Y8UekRCaYmEx2gGmWpdzzT1EgdSw97CGWg0c5fkSVFsDPcAblmcDEDaagKFRDPf0s+Nx+cXTgXEJPkQySAStiaqXL+QMDfIwVOwZ4z8RUlFXSuFGzBOF8LVLFc0EkYpKSKWclkkl8j2BhxK4tNkoCJaQpAX/USGLA1VJByU+vpGq+C+LLSpLrU9A+46VKd77MSSXsUjd3Y+CnTKICCpRLroKe5ZxgFQdr5bvHNqTUt8+Q5Kwx4ZxyUGlplpYlVakhuYs6ms1y292Ynd3K13i1pUkXLA3pSOYMCMeVvXcEWQcNky61LTMoSkMUNZdna4dxjNsQq4t8XlLJQQlCTzKSSA5NmABzSogAGzxi5XMnaCDc7LJbZfw+hRdS3DXIYWsP9oCe+/Rm8ncI04SSUFRUlbkDLqDpvjZrjAhRwj4sStI8RqmclrEE0mr5pLkDOGhjJ4rLWkTCHqKqQxLOAgBiTd6nOCw6wElWUvFdBXizTU6VKyUS00BKOUBgLN0NwOUv8usazuJKskzEy6yD5k1EDIBFmtubsRi8ecN4mpc4FJrDX5CCmpuUgWuFPi1Ic2gjTyNPOWFLaoBnI/CLpuLnNw1m62FuztLZFfITTuILnrMmUpiAVJUCardU0ikEv32g+SGb7ROAXSQAFPzg3FOFAFLEHo17wUpKNGZhSAEkMSlN3dgxSLNUBbp3sv12o8RVC1JlmoFLU4AJBJAsN6TuRB3Uv7VZdybbknFPibTyQllCYpjSQ1023Gxub9NmEI9ROm6hYUgBJdLkJCgULe1nAfDEBqS7NE2v4BIU/hkrP4WSalu7urlSQWsH86mDGCuC8JmhCfENAQeUWLABV1B+9iGyejw2PKpx1R38/YF6m7E2n0mooqVNKmqKVAkBJchQJKglkskPZiLdSdLkomTAubSUhLl7AFxQoOTzAANcspiMCB+KcZKFqZZmeGgroCXakum4BuTZtge7RWtTMmGYFomKq8qgouaf7Q5BN2cgMXNwIGEJVLvYjkkWzXcI5ZhkqPM5odnUlxTcXGG7ucs6bhvEZ82WdPXzoCkkhCnKkgkJSmylMWVYEBwX2gCdxLUqmCWEpS6QSA58gUrwySS7v6c6WwanEqdTKAmuNRMrSgILhMlkEggFqipgVdBnMFpcVaVm+ncq93gg4PoVcpmq8QWBDXKqiqtQOEpDEvva+CSNNLUpYSuiYVlAOVALUApfNlRDhyCAoi7AvDouD/wDJlqnK5OazMtLqpFyHY0jH1iVPBa1DwnDMErK1l3ABV8y9n9ciBlOLd9XpgKKdghOlEtKJiamXcEEJtLW1AGS5KdnuWvC5a5rCQQzAEgBXKbrCQwdIAIuWP0ixzghChUtS1proAVZIqqpHQmxI6N3es634lSVI5UK5nCUk+YOE1HZWB0uck2XDxvwq5JYQfxHWy0qImliFJVSrNLh+5sb+g7xsnT6WaQpCWUAAQlTUoDK8MsQwfJ77u0JpmjOomMmYkAEkpmSiSCSoqFVNLpSolJY+UgdYdcF4UsAIlLQEAmzAkggFJBNwl7tuVG4a0qRVOKtKzLj4mMOH6CWEuokPYp8uHq2wUuerE+oi1CihVNxzXt5lKqUSxwHvUnZujwZplFBavBAUbUlW4DbeYO33Ui7Qq4jxyWChaSFUqKQQQXJDXA2sL/k5jHFTlPuE2khMnSJnTSFJJKxYioKNlGlNPkxgtap9mzR/C0tK0zEmokl3AUhSrsH2Y7szPnI30+rSutcrkmhakmYpLspZV4ZGbZSd2UAxxEUr4amJKVmemW7kgIISSWBDE9s9SNrR0HOUVZy0+WWJtfpcG1/Cx4igFLSzBgZhAYAZSWjIchEtHIucqpNuVFQYY5jc2aMgVxEkrZ+z9gXE4gFRs8ZGR60QetHikxkZFFXMS/5n6R6hcZGRZZqT3i2fDUtaJk0pLTGoB25mVU3Rkktu8eRkZ+Jfgf72CjudH0WuQmaaOVPMtDC4CAUvv94AgHa0eL4hKKWSkJI+8wJemy3WhRUWbP4t7x7GR5/lq7+X5NOoUKnGiYUf+mmtSiGIdiksMlhUbemAIq2m0S5kzlIqDjnLkDlAILZuz2Iq3u2Rka6D0xk1+4XuKlmwbwrh6jLmodR5SVKFCXTLPlCRgFVKjdyUi+0Q8W4ZMFEuZ5UoCGBspUtRUom9/O2z9bXyMgo1Za39/wCCW8JatBJmzJjksklRZ3JJWEAn0IIyPe4J3DOCTZc5LYYpJUUlQKlLBLjIuNg23WPYyObUrNNpW6joxQxGkUoqVMeZLDVEkWU7WSWIZV7H/Iep4JWkr8NPiqAKVE4UpVnPqXLMMZyPYyM/NlF4CsC6Hh0pRNIebyoKlOcpKgokmzkCyQHLO+YcK04IqXQzACxd0sASBaoDBDxkZDajeMlRBE8KQJqlglLJpCdiUUgkje9wXd0mxe+mr4PJmS1zQVIC6ppIccqUspbJJNyp2d8EmzR7GRITk0nfOF/PsRpBaNABJTQqmpY5lAs6ilSXALswAzYAiztEGg4WpSeeahS0KUFLCDYFKCUpsGJH3mwCN7ZGQiVSST+f7/JdlcGm8MXIQFqmqUlQUkHc3LKUmwelQFibJO5pjWbKnTEJmIP9NdlLBAIrKkJZJBsAr6i1y2RkMjUcoqb3v+AWunkJeHCbUgqVZIK1jdkEBwpLOQwH5veNuDfDsmbMUpctNSQ/VlA3BSqxLEX5rG1w4yMjpUXeol37YEvYtOj+HZSDcrYqBocU1BsABgDa2N7QWnRpQBQVJq5bEW+7gjYOB0A7xkZGx8LSlloqMmjc8OVcEqWmikkkAnBJsLE723OYTK+D5U0goXMQQqrlUAylJSFK8oP3ev52yMgYUYRTcVYttvAVJ4P9nKaTNUGbmWm4H3ja5J69IIo50BQWCllMClqiah1ch8vv7xkZBLhKM8uPcrW1sbq0unN/Cq7k5+RjIyMifA0O3q/cvmS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data:image/jpeg;base64,/9j/4AAQSkZJRgABAQAAAQABAAD/2wCEAAkGBxQTEhUUExQWFhUXFxwaGBcYGRofHBgYGB0aGh0ZHxgYHSggHBolHRwcITEhJSkrLi4uGB8zODMsNygtLisBCgoKDg0OGxAQGy8kICQsLCwtLC80LCwsLCwsLCw0LCw0LCwsLCwsNCwsLCwsLCwsLCwsLCwsLCwsLCwsLCwsLP/AABEIALcBEwMBIgACEQEDEQH/xAAbAAACAgMBAAAAAAAAAAAAAAAEBQMGAAIHAf/EAD8QAAECBQIEBAMHAwIFBQEAAAECEQADEiExBEEFIlFhEzJxgQaRoRRCUrHB0fAjYuEVghYzksLxQ3KDorIH/8QAGgEAAgMBAQAAAAAAAAAAAAAAAgMAAQQFBv/EADERAAIBAwIEBAYBBAMAAAAAAAABAgMRIRIxBBNBUSJhodEUcYGRwfCxFTJC4QVikv/aAAwDAQACEQMRAD8AvmoT4ikpmyDQpq1ZqAf9W3Dwh+KvhuUEmZKlmXKvsXdhgG7Fhktc2h18O8SWtDSpqVJLuFBSQCXam5L7kAlvrG2n1SnWmaTMRzUkGplEdAzDo4aPPwhGNNLv1st/n2/O50Fq1XOXaPhj7Q3lcI7QfptExcC0P9PpLPGSdVtm+6RXpHCO0MuF8GCpqUkW3foLn6Q9laTtE8rQ8zwMNTawLlVwwXifDElIoDVEWtSGFg/XuesKZ2gT4ZQar32zlPt5jbrFs+xA5tEJ0HZwNuvyjRKnNu6VhEaiStcrvCOBBS8prOKgSFWL4OW37xadTPXJlgTAfWWXwwAZTFoE0ehWhYUB6O/0EMpki5rJTXYsXDdGPWNfDqUabaVmIqy1SyU7jijOKioqLAKRymoFhhja19/nFQXp5iF1DmYfeBLVCkuFeuY6kOGoMysvYBlWLnd7sT1D3/MLiPw4VABDkpd+7333NrQpxqrO/wDIcakdjnSpaqXTXipXQKDsx3PyyekM+D0oSlM6bMAqNUtlFkkC74HX88B7Nw3hS5KlUE14UlSTSAe4e74ixSNN4svy0KSAxa9Qu5Cs+p7wyjeV11F1JIpnEtS04hAK0IR/zAR5SnlcFrC3fOYvUjiMpKAKpdSQKtrgeljHLePzzKJrS56OxN+gwG3I9O1Yl8fmAEFZe7NZgdn3i+HqVMyiln9wDKnc7H/xzIKVELTYsM/9wHzDwh1vx1Ie9BNyKsWY5Tlzs23rHIZ3E1Gwx2t9YAnqPmUfb+bRtblLdgOCR1nW8aGpKSg0y0Xtcuou4Fzm27ROqelZtKTPrtQkLwAUvZgk2yQ4AxueOJ4kpLFJII3BIu0WP4b+L5yJhWsCYtKeVRJFvKxpaq3XpCZ0GnquW9g3iYXptR4plggqJoKgoNaxU5IswuLWgaVxpJVblSVA0guMh7nPr1SIG41x6ZqZpVMvzOwDBznbt96FpkkA2a1wR1IYvs7EZ/OCUE1kW2XziPxaqbKKVF0eVmclgWWHsHv3z6xuvjCFS0kjw0gUoWQPMm9iLp9iLkFzFV0WvSmRMStKiohpZI8rkhRukvs1w1y9og+0ArCipRlhQIDh2cOwwB6QTzuLbaOk6ueoJSqZMKpYZFVFJJ5uYFmZ2uWuYi4v8TaVEhKJSgsgY5gtJsahfzBmtbZ2ip6/jGnmIMuVKngEOGmDNgXlgMBm1or2plsoVkhKjbk5rsxCSQDtgwx5x3BuGHjlylw5O9icl8Bz37mItXMmU1UhQaphSQly12fOGIe4jfheqSJSkKqLuaQgEnyg85UKWI6npaM005QSaUkPdmLEDBYg4IN8dd4VpUXsEk5IW8O1Xhg3Idw5BJCVtce6dxtFs+HeHS38/OpvKVJUEs5AII32PTN7K9JwusuSmWFDzKeqVS9go2KWYC7uQALRaNDSmWlEyy0JdRSKVBrVWHK/QF7fPJxVVWtHc0UYW3CJuipUhmKGJuL4pqKd75t1wIF4rqgopUpJKpaWKkBJuSagEAYc023LnaBOMcQUEpILEnFgWADnluRsTfo7mEU/UrKyFqqSGYuzIIGTYMQxub3teM1Gg5Wk2PlKK2G6eLMuuZy04BpUTfZTMkikbHO4hUnUhU0uMkAkMCwDtTSzORexsPWPNdq6gFDlUR95ViASHH4iSnpYiFC1zConALlJuXbL9/W8bKdFZxYXOp2LP/q5TypTLSAAGWQpXck9Sb9naPIrU7SzlF0JVScflgjMZE+GpdbA85l/4epcxVRJR4inKBUxPUP6xbJJQjlR0FiDki7k5O1m9IS6LUJMytYXNdi5YKDWps6aW7bDEWBKxNmVEsMl7H6b7OB3aObUdzotd0E6HTAjENJOibEBcPTDuQIZw1NT3EVZNGkuTBEqU2InRLiVKI7FLh0jHKoDqkuIjoIxB1MYpMOdBAaxete7sXx/PzjbUXBNJLM7ZJ2uIknyekCoC2UkEA7O7m2IRJOLcWGrPJFpNOmpKwXux7e2xe8MSApwn3PptFek6laFuajkqGWzdj3g3/WvDFxUH82Ax9swnh69PTZ4DqU5XwNEacOpy5VnbGPeEXxR8VS9MlQQypjew/cwj458WqdQllknfdv0Ec54xrioly8MlxCeIL6hQ4d7zAOKcYUpZUS7ku+7wj1M6okgNDDT8PmT10S0qUo7AfU9B3jo3wp//O0S1g6hpqshKSDLB7kPU1rEAesUmlZBTdjl2j4JqZ15ctTfiNh8zn2eGx+CJhDKmgLGU+GSBb8QU/yTtHceLJTLl0FJUW+6HCVWazvFM4hOZaQWLg3coKRvfL43jLxHFTpz0LsBGzyc5l/CZBpWlT2FQUGKiQLBnA9R1vE0vhwklUtN1blVgBm7Hbq8POI6qkXIKHwPMw/uZiWtcXYYhVo9alLkqND8yWynF6QW6nIz2i4Vak1eWxUrLYBpdZyEXu3Sz4tkWPzjRSFUqCSeUE23BNYG5sRbunaLNoeN6ZIX/Qc4QQU2BCrqe1ixDAu1zZ4AXxHTJLI8QApBSpki9zSL2FrfliH3fQU7CVc1KA4dZLFThgzuU33x1jdM6WqigEE2LgEWwBTf8ncwBN1dU1qFJS5e++Oz3A9jGg1SkOAXCu1wzsQWhyj3FNhQ1ypK60ky17sRUDggFL77G0acR47P1Sx46yqkMmogY2AsKvza17QJLrJDKSB/d0bDBzvv+cer01CRMKUg9phdKsg2TY9KTbtuzCBC0am9SEVJFLkqpppqckYUW3PTpaLRodaFIlrmA0BwSOepTu4pLMDSfL0y90/w7xsG80B1qHPyitSfvWYlQe97u9nMXLV6RE1CVJBsWlkOOUA03ALppuDY3DxzuKqaWoyX1NdKOLpiWfp0edCyg1ETEhQppPM7KOyhZJf1tEQ1vhoUEXpH3hUoJHcWuSdrU5wI81tQFCmcksdxfcAvfBfNvZLqNNdlEv6Ze9NrOz/nFU4KS8TJJ22DpOtJBWEuQNrHvYj0sB+UJ9TKmTSTLlkO4UpyRZNqnwoBmbbaHHDEpppUg1KDu5dPorflG3U5hpzUFNYFJDJTik3cqsTsWtYd4PmKnLCJGLluVrTSTLPNJ5glSVA1AggAsFXULF3LjbtEI1y0KXSlKmNg62e7HmAqAZ7s73eHeq0dBaarayEuBl3UbV2GCLE5MAyp0mRVzVZAUkOXOwVXy9B87kQ2M1LNr/ckrrbBpp9QSkFUpRN7ioDPSg/nHsKdZrnWSEAAs1KUMzBt48hvJvkDXY6vwfiARhi4Ygh7H9e8WThwqDxTOEy3IAe+IvehQUICd9yI4NTDOvUshho0AQ5kCEmnUxzDjTqjbwbSMVYNQIlEQoMTAx3YbGGR7GRkZBgmkwQPqJTju/eJ5hG8B6jWEBh84z1pQSeoZBN7CviIABKj6Zdx279Yp/EdSTYE07D9fWH3EyVEkmKtrpoDx5+UlKeDq0YWWRLrlxLwT4Tm6tyhgkG6jgP+cDTlpUsBrE39NzHRPhzj8iUKRLUhNgM9y7nbJ+caqcoppSdkVXk0vCjf4V+Gvs6VhDp2W7VKUC45m8rNbvD7UzFBNANKti1y5wna3/mF0z4kStVKAC13J5SPbf1hXxjiQfzUXuEnr/a/bLQUuMpU46YNt/Uw6JSd2SamYuWqlyo7klrB7C2B+u0Vfjc+pRJUEtZrEFr/AHsP2D5iUrKgSqaLXBqpP5sTt/DFR4jNJUQnmZySo1Fk7Pj5RzqVPXNv99Rjwhhq5MpKbMtbFRAvTk7MPa3tmEGrWEoCVBIVd2wLHqGdxta8DTuIrruU4ZnwPeA9bPrWAKVHL/dv/wC6wuY6dKg1uxEpEBmIQ4mKJSQWUjlUlVwLtdL36Y7Nvp5yinlAVYAl3fuNw/S+DeB9YpiRMAPVIOPlbERyNUAqzize34Qx2/eNum6Etk88qq8ozYnJxcnr1Hb2jafplAFdiB3e3Wnv7QDqEpASp3FVy55CL9wXGD19nydqVS1DlUDTYqTYpzZier5OYLS8WBYQCaQzs+AMt9RnEa6nUjJSkkHIYqJBs7XEC/aCecuSk7qJDgYA6ARFPmqa+PxMD9YJQyUTStdU6VJQEqsStLhOWYjmSMeW9hFz0PxY5dcuYE4TT/UCgCylEsCkXylPSwxHPJqx0EbSUqZ0kjq3zu3eKq8NCoshwqOJ0U8QVNaZ4Kk7S0pSUtzE2qPK7DDknazxumWSEupUtGEpWnLuWBJN22BcdIo2nnT1p8MTFBLguDg7Bxe79sRa9HKl+Va0rUkAOkHY4O7OWbubxiqUOX+3Hxmmerlh70gizqcIUBewYl/ltEn2tB8qQhxYBRNIe7MebH7iCUaALSohIUThRSGqeoG52D3JDWcEsYl0vAkLlqVNT5HJIUyyVnlB5rl09mABEJdSCzJjFF9ARfEAAou5cMwS7pfB2Bzbtd4QTJ6lLKmpve7kWbe22T9IcTeFK048QAzFF6EFIUOhJWkYYjLbRV9drZnNVyi9k7MAGOSk2ZsZ6Rp4eMW24AVL9QlOsG6JfuUvbe6CfqYyBE69IspFR6nfpcEbR5GrR5C7+Z0zg8+kg9IvMueBSrILWjmugnxa9JrMB+kefrQzc67Wos8nVOT6w60k6Kjop7ksbOYf6fUMLRVGehiqkMD+UuJ0LhRI1EGSp0dihxSZhnTD6o0VMgYaiIp0+Hz4mKVxapu4QubCvXLtEc7WQDPnE4sI5XEcVrVka6dKzFXE9Q0A/wChzZqalciS+cmxPlztu0WLRplKLLYb1H9LNEa54TMTUxSbhmLtYfwxnjT8N77+g6VVrCRSNTwky8Akq8pNrd9hY3ERTdNMVNCJhJKWKxULJUkMWGTd8n5mLVxVcsKExWUuBdxdxfr8orMzVVElgHyWZWXZ0+8DTc5PyXUqUnbI64GBLTRUFL3Pc3xtbp84h4rMIdRAA3YCoF9yr0IfaEei4glOoSVKpQDkvs+W7t9YacKmpnOQHCVFz932Pzs35wNWm4y1PYVqEEzUoVML1BAsz7+9m93v2hHxZCQpqjT6ktvgu3tFx4j4TMLpBLAg3PRzYkYvsYqHFdMsKJQlKAMhwW+XzjZw0k32FT2E6i10khsk9/kYFMwizNdrizm1qjs8TTwticgFn/UQvnEjb3cuT7v/AAx1Yozsh1SxUWJPXu1oGJfAaPJgD2z0/wAR5MXbDe+L4/LMaEgGbz9SaPDIDO4LBz6lnbtaGus4imZLlpd6WLHIF74pDlrXZ/kjULODbpvE0hThj6OdgOkSUE7Mq5IuYEnL9D263DxovUqL3LfzuxiSalIa4J3Zv1gZeMxaSKI1LeJJepUl2s+cdX+UQmPIOwQ20HFhLPkSp/MSACeoBSHH1D36AdC+FVaWah00pmAkkKBuGZwHUk3JcpZmv35O8MeH6ksE01AHtZ+x3eMvE8OqkcOwcJ6Xsdg+1sXS0xALkKX+LluPvZNu5gDi2uUpkDtzg4AHlZXzbt7mq8P49MlocKKkiwdDqcBt8NUR2eD9RqF+GZqpdCSkKBUJQpKAGKJbO5sQegPUxy/hHGWbGlV00TTtYpIYKmSkgCySkkgffCikNfIF/XZXxPiqeZyagkJIdOBzeUAAKY073G0INZxhSl8rMMcqU+5CQAXAG0ATNWVO6Uhw1gA1xYdGaOhT4W2WJnUuOiqUSXmS0Fzy0mwBs9stnvGQmSs7ILeiTnvTHsaOWLujoPBGUq+AP5/O0XDh+m7UuLFJUH7l/lAHBeF+BUlQStBAqO98Fjhv1hiicCKAWoDOzW2JDszWd3jztaak/CdSMmbcP1QFt/1h/p50ULTzyFEbufziw6PVWzAVKdh+6LXK1DRMNV0irTNcesF6PUxS1IW4IsadS0Dz9aIWztUwhajVgqubfnFapPBSgtx2gvzHH5/4jTU6kEeYOO8JtXr0dW7HMJ5vEmNjDYU2wJDnUaogxAeKMpikHlZ37i47xX9RriXvAa+IEbw5cPfcFzQ64rq6rA22BNg3rCc6p04AYm31sD2/KBF62zOzws1GpbeGwo6cCpTGaKZiwnD5Ic43aHnCUzEJUFzK0E5MtRVuaRUWZ2c+rbGKVKmOr8V/4e0W77eZOnHhrKlqFsFi17Hb1MBxFN4igVJG0zXYlhEtKQSpx5rHvv2iq8S1ySVFJUHOcOL7Dr/MQw+2Eyq0l6g97XG/vuMWhYo2uHwFPSwO7Ak9u20MoUlF3FTkKfDK0kkgJBZnuT2G0BahJJueuLMD/P0hrq5KUAln6kFgM7b+0KJySMhzsLuP3jo03cS2DTEtkPa2zfz3gaY0FahJGSx/jQHMU8aIgm81QIjzTqsXDjfP6REVPHj9IKxLEqlRofpGJ6xvNWCzDA+cQhDHoMY0ZFlmR7aNYyIQJkasoBCbPn/z07d4mn8WmqTSVW7C7M1zv7wBGQLim72ISzdQpQAUXbD523ycDMepmdH9z7mIYyLsQn+0EWaMiCMiWIdgk6rd3DvS4IN+u3+YN0OrAcEMfm2Ir6GAqbDPn94K0RSpTg9P0vHnZU1k3qRHM1X9Rd/vq/Mw00esivcSLTlDu/zAMTyZ9ody7odGZZZepeC5euA3isydXHq9TAOkMVRFi1PE+8CarV0hn7+sLNGoqKjsn8zEmsm29YkKNgJ1DWfxAn+XgKbqTlnjVZiNSTGiMLCHO5FP1KuhiDxCTex7xONItR5UlTBy2w6xCnSKJLDy3P8ADDbIS5G32c3ufke3SBJ6QHtM+TfpG01KhvA5nKdnN7RFYXdm8pSQoqCVgDqOhGdrxPoOKS/Kp0mo5w5IYgtbltn84h8NRJrb/qS/yd424bpShSz4YUosEkkWa52PQX294uSTWQbnuu1aZazKS7lyolTcyr74L7QUSUopfuRcElwHJLn+GB5/C6lFa5iKgpJTzjF3BF2bI9+0MBpUqvLcliCXfY3ue/0gW4qxBHqJ3mBNr4y5NwX9PeFa5gUWFgN8W9vWDfBWXUEqLWYDDFrtj6QOvgE4kghCf7lTEJ7feV7xphpW7AYIoFSXqDJwHFwxdh7Qth8PhtKQSvV6YdAiYFn6bx4OH6RPm1D+gP8A2g/nDY1I9Lv6MoSJuR0jcgAZi86L4WQtCVy0qIUHBKdjvl4m/wCFFbSj8gPzIhfxUW7JMmexz7wnFgTGCSroY6On4RnHEsD1/wAPGK+CJpyUj0BP6CDVZvoTPY5x4CukZ4JjpH/BIHmmH2S35xg+EZAypR9/2EGpsmTmvhnpHhQY6WfhjTJDkH3P7mA52l0CLGh/Y/lF60S5z9owCLlO4hpk2Qgn0SB+ZEQL4whuVLerfpE1lakVYSVfhPyMSJ0cw4Qr5GHiuIKUbGWB6H94iVqprFlpsHtTcDtmK1k1IWf6bN/AYyCvtU78RHa37R7F6mEWz7MqlgsehJb6iJJOnUKWUCbvzN9d/wDEIpS1kdf51eJJ9SEE4BtnrHN0Pa5pUiedqq1qU79+rWETInwokLgqSt/3g9Ng1Iayp8TFbtCtE2J5M+FtBJlt+GNMFomXA5gNugMM1fDK1myk/P8AaK38JyROmLl+IEFqg732LMR2i5af4SDg/algjBANt91NGWoq1/DJL6BWvkBHwYtnrS3v+bRFO+G04Cw4zexPURY0fB8m9c+ct3s6RnN6SW942/4X0dIFK1NuZi8f7WECo8R1mvsVp8inSynTqJsSQ13/AE9I8kcY06L0ody91XBa2/TMWqbwDRswkpJ7ur/9EwP9hlIPLKlj/a36Q6MZNZl6IXKkyiz52nmKLV5dkgntuIkkcPluw009fei2/aL4iaW5U46f4AjCJh6/X+fKDVOPWTB5TKlp+FJUQ+hme6wHOGasbDpDiXwWoN9kQGsCqaSPoTDOZKXgpIiAhYPmPoP2gXQpv/J/+n7l6LdAFHwcBfwtKn0TUfmRfaJ52kTpk1TJkmWnBIlAdemPeCSFg+dR/wBo/jxuJy3/AJb6xbo0f8s/Nv8AJejsV34g43pZkgoUqbqEKIqQiYlCaQXdyBZwMdYpWjTpxWpHDfEdZoqnTlUpDJpaWllXBU5/FFj4/oPEE2coIQgTak+XxZiGlS1BKSP6ZdJWkkv/AO1zFn03hmXLGnmpMqgUtgUjAzcADN39IdCtw9CFoYV/UXpbeSlIGoapHCtIhNrr05OSwvMUPmYI4dqZ+omJ06gJDKC1+Fp5KAlMtlgg81xM8MFJ6qBwRFg42lSgqUhZDs6iGDO5ZYLja4Sd8FjFYRN1EmZMXLUhIUXUFKcqULOSrmKrEEF+vV4uMjJeGxGrM6eOJlIAUp7C6mv32/KNTxaXkhB646PHLtJ8SzSSJyav7kd8GnpDLSTQtiCST1Cg3spRt/iMtSrVjukvX2C5hdpvG9IxdIByw5T7OwgJXFtOSwRMH/yIb81WhVUlIBJBNFyBsH+rg36fSD7UhXlBJtdiae7jt/Noy/E1ns2U5/IsRm6Y8omhJ6lRN+lmFVx+0L5vBlLaiepYfCUJb0JSeW/feIkzKd00vfzG/XHe/tEEvjKypqArflCvMwOelxjtCOZxDzGT+pG11BOI/CS8qDg71KezXZQO5xCPV/DDKIBCcMFG/wAmi9j4gKAAoK5icS7dfX/Maf69ppqx4ktykZUg+hYm27e0FT4viI7q/wAgJU4Pqc4V8LqNwRT19Pe5z8oin/Ck8NSgqBsKQA/zMdaQdMsMnTJSSNqRSNiSD++YxXCdMfvTHwyZhLG2ASb7e8M/q008r09mD8Ku5xvUcAnSmrlm4szH8t4EOjUG5T8smO0L4NIwPG3dQbcuE8o2x9YXnhEhTBOpmFSbgKQk02uzi/WHw/5a+6/n/YL4a3U5SjRuH5fd3taMjp+p4CgKIGqS3eUkn5xkP/qUHn8P2C5Pn+/cD8eVLFkIHsMxWvjLi4XRKSzDnU3W4At2c+4iuzeJqUGcwIVR0VB9Q0wqUuCRNgCUYlSqKcQkwsTII0qVKwHgArYQZo9SUi0LcQkwmRrFyJqJgcKSQWO4wR6EOI7DwLi0rUSkzBMADcwIPIr8J2cfWOKa3U1gdRHnDOJzJKnlkh8sfr6iEVqLnHwuzCjNxO/SdZIJYTmUCzEX+RF/UQUnUS7/ANQWsatvX/McxkzpRkvqARNIBBmBYGXAqYXJ6Pbo8RaEyyquSopm3BS5CFeYDCnWzY99o5+mqr+L0Ga2dQWtFNRKWbI6fKF+r1CEqDM97Wv6EnMKeF8K1ISlWpJryfDVdVThi4uA4PqTBs9ChU0lSiwSHDsL3BUzg2e/Xe0YW53trb+RepkyNQSRak2cEBvTFz7gR6nXBRZNTl7VNjsBdv48J9WqWlRT4aiWc0g4yWZqu9+x6QL40pSwkqKVgUmtkkC4YEs5swINyDFKlKW7YLkyyKmBamDFQH4kuH9b/SNPs5UQwCCz3Sg9mcYvt3hVq0LSAhEwImUhrm4NnKilQ3G9mEDy+GzylvHQz5rqqtZkAUi7buzXGIFcPHe6I2xrqlBLuVgC1gT0wwYPcuLfKFMycFpKuc1WAITzex5qb5IiKbo56FVrmKWLtLHIlw4djdL22u+Il8FBlqqSUrIuQgghzfnBzm467PDY0Yxtm4OWBapOkAIUhBa5FBdxi5x7fOFP2CRPSr7Olt3uA9v7u9z6xYtF8OpUVFRQEs7pLkg2u5yAPdt7xMNLJQTLlpWFYUSFEAP5QT7h2/WHKooLwtt+gPLb3KgmRKQqlUpJDp501ONi9WwLO2xbtBsnVyVU0fiamlIZ77AH9/aLRJ4VSlRXQQbgu2x6iwuAATtCziPBk01osomp2sS+NurfL0F8+E3Z3+5Tg0hPN8JlLKEjJck1M9gEkWhEtKFKrl1DLAOwbcuACQD9IsOl4VNXT4iyaSkcoYkkiq7t1Fu3WACFylrChUg2TUkZcZa31jTTkldJ3fzFNME02rKCQpKjUbUrKXb69bd4Y6fi4IbwlpAyxLvm7XvAul1gJpWmlV+ZAdPUgKIf3u7xFO1hqABDWDM3fYPfHWJKGp5XqDt1HWm4wgMk1A3ybB32OLv9IKm8alBw3LmxGBuTtFKmTSHuq9/T3y8SyVTVAlADuAQb9AGv6m+8DLg4PLK5j2LeviklVgFJ35nBuxduhF+lzBA1MtikFIcOWALu3/lop0wTU1FdzkEJDudyRv2j2VqkhNITSoMb8pN7qseYhzC3with/kvmFknlCHlpVUtRcqBALP8Atc+kRykFakkBabvSQTew2s1nd9z0ivp1gBJBCDa5vs1z7D/LQbptbMUG8R6mwR6g/ImCdGUUDqTHI4mtCmMxLBRSc2Liw/aM0+tm1Fymm6QSHJchJHVj88QHpNeLFaGSnLXY2c3LbfpGTeIJUqywlyMpe/a3bPrC+X/1D1eYx/1dO8tz1CB7fSPYg0+nNIqnFwG5UkC1sBceQGmmv1+xd2cmDDvHpWOkZ/MRqQI9QUj2WtzBKVQPLTGw9YFoK4S4LdIJSgQHKidJhTRdw2UEthx1gjh+lWtaUynJJDMwY9XZrQLLFgXhpwYkrFL1A2bN+4vCKknGLaLuXKTp5yp/hagqmJSyqyFKS4AsF2Z/Vn+UWDTaeivwpJlKYc5QACOYuA779Rg+kecLE2lNcxC1EVXqD4dgC1g2MOYV6zjyiaUJmWVSXsUq6przu93wdo4mudR6Y7ehpulubTPiOfplqTqFInApSSUsGLeXmNjZw9ojGuEyambJ1Cg4JoUtJUH2ABZO1xYg5zClHBJ02pa5SuZL0rIJDqDYLklw+2eggXUcDny5iDQzVUBKg6ikuLtYEAByX+TjSqdPur/QVdjOTxCXQQpUxQBd+YFywtMCino7D7+8e6jSziK0TqZYL0ru5UxuoAEX6dGF41kacsJqnE1ILpqKiVWCXSSDuTU1qekN9PpJtjMSulyPM5UcAgOQA+x6bvdcnpd0RZAeHyS7r1UuklkpSlRdLBSXFWWqcjLk7GGsmUhctbzE0Ah1pRScHYEsGCvp0gLX8P8AEDSDYnBGLsVUnIIJ+kDyPh5EuWVLmKYJCiU+WpRe1iCySzdzAO0st2faxe3QnVojMUhqVyQogrSoB3YCrcsNrXPS8GibJlmhlq6gBbhwSA5L7ENdveKzOVMlUq0WpRMqBDGkOUgBgCbmoHcF7Q04b9onrH2gCnwwqpLpILJLXYDzlhmwMHOm9N74+z+zIpoInzZZSRLlLUlIpJUWZwSMgEDmbrf5qv8AWWeRJ/piluZTOxuUrFgDZ8m49YYa+YtSSEKoBUDLa7hIsFJZ9iffc2iXR+JKkgzJBUpnVMDM+xAyVGr6e8CrKOVf6lbsrehGsRMomJM1JU1iLE2AChhwQW6QdrxOmTRTaWUJYoY02vvdr2ueZIs17JpZwUlRE1RIAcJIsVAEA+mGvntClGsKUhEmUVKJ5nCXAABub/2gsC9Q2N75jlK+lXB0pLcHnT/CpQCtU0kUpKOQ46Z2c0veDtfOuQRRzAWLlrAgWZVRJHsOsQ6/V6yXJKvDQlSVgIqpYimm52/R/RyJvF0oABprBcroLG+WAwQ97NV2uDi3Z2uQB1mjlgDwlhKxW7/3KAchrgH+M8VXUcPWgJ5g6nNaQDygOXb6k3x2i6S9ZpylKB/USVB3SOUWDWtuR2frmLh8qQmQlL4Z2Fi7rUL3ZRsSbmxeDp1XTWbgSgmUnT8QQFBKUFwTzKBpNgUl2B2a4xsGg7VMpnXZgoiW5vdkts4A2u3ys2oRICRShKAlwUOwLgF6WNTlS7lsq9/ZujdCTJShIUW5MBOwJ3tY9KTDJcRF2aTRSp3xcqOtSmY1LhuYgrpUdnZuzYYfWFmqUWcVOQwL5Y4eGvEdZQXDOXYlypiW6Wx2P6waKQtZIMtThgAUkFRLhLVdDdw/mJjVB6Y3ewuVPNivzpan+8CzHvvfrE0qcpJpZi/yFsm49v3hp9iZRQssQQzcwqZVuXcgItn0eBp3DZyayASlLEdfVuzfl1EaebF4dhbptGw1cwCkk5FwkOLt6VQZoOJJMy6jYYbe+Bl7t0xAMiROoegUqsXN7FsZ72zDGXwxhSuWHWkKG9PKQxOAqqw7Du8Knos0/QJJmmp09SiUzVMW+9LGw/FfPWMhzK4alrhKj+Koh/aMhHxCWPYPQzmto8CogQbxtVHcsDcnJ9Y3SO8QIc7P+3tG4XAtFpsIEby5kDrZgXP+R+mLxqhcC4kbYxTNTveHHDtWApLFjlOLA7k7jtFc8AdTj5/tG40pDFJJ9vRv29oTOnGStctM6ho/i1KUlGVBiE4ACiMHPbtVsIeyuLaaaSslNn5SMnLg+/8A9jHPODcHsJswgKuafw0hwTe5p2Li4cWY2jR6STNSqbKJMykAkkCogG7teoHObDAaOPVoUot6bj1Nssc/4jlSgkJMtqmKQn1Lsl+xaIk8dCiHYKLpBOLMaXuGJ36izgRSFcEC5akAKUp1Fz9woBKXTZx96+XTa8FK+C5siUormK5ZZJTVykqJS4DFqWSX3rYYLj8PRW8sl65di1r4fK8ZE4zShZIdKT5mY8xPmPRJtfDsyni3ENSnUJVJAVKCSFFJDp3fms+XOWKrYeLgckylqSsqmgEOpiRdRJpLeViP+kYF4YcR45IlpRLQQsKDqBJIoSLk08rJzezH2gEmp2a1dCXx2M4YuYVGseGoAELUAlKg4yxcF1qtcFjaPOIcSnFRRLpBSQBLI5VB7El+x3ZjtiE3Epq5qZaQoCYQkVMWIZYsok07tnz5tD3h3CVISoLWorLgmgkhr2INxcAMLXvFTUY+KVvkRNvAv0mvkaMVqlICyCp0pPMt3CjfdzgBmFnYGfh3xkJ1/CpIIGzKD/dO7AYZ2axxBfEOHongJOmCkJKQKixwDYblgE5+70MKOPfCo/8ASPhAAqe/mJDUnLgA363LYEUqM/773fUpqS2LYgroSAA9ILlmBa7FnYNaz8wMDrXMmBnKgGVVSzC1g4sLl7uGHW3OpSddKIFUxSABzsWpIBcAEuzdM9bxZuE8SWXQVqC12DvS6WBOC3mBt6WiT4Zwymn8iKdxvw/gSUKUoAM1lE0qIDBzLFxck3YY6xmpnCUaZ1IFQpMt6lE2awc3IBV1bDwmVwmYub4iNQoEAopQMXFSTT5iLsEhmTkwWOIp0ypszUJmmWHKawOZlOl2s9L2LekC43638updx/MlacpE8OulNSHcAUgmwNnALEm+IUcS4RJmyggUgWBYZVgjmJa9i7uSRkQs1/HpE8f0xRyKXSZZJKmqcgvUASNjc7YIPCNNqJ8tShJdQUVFSyRuLM4BUk3YizgviLhRnFam2rdynK474R8HJl86lUJIUmkEcycB7NsDYXq+bPXcI04lFCk1c1agHCiAzB3BFko3OMPFc00ta1tqKlJQVKTlsi6dyAXL7W/E0N9FpiZr+Mlk4SWdDEuACdmZz0O0BUc9V3ItJWwhVN+FJSppKCulSUsX3UWBB9CnYBxgAQ04NwQoTNIUaTcElwcjNiSQ77fpKvUTAkB6nSXIyFJJNLi7XA+ZvA8udMVJTUkpIExST0Um6QKWCgpOxcGodYk6lSUbN+X79i4qKYVMkqQZaUSEqKfKsBJppITliWID5u3z1l8L8NZVWSpaWDEWIcZA9v8Ab3vnEOIqlollgmlCiwN7cykgsymJAc9D2ivcK+JgtJK0VecBLF6QHUGtUCQHI6iFxp1JRbjt1Lcophmp0CZZMwZSuySkA4AcbXyT/b6sLKkmcqewLVkJOx2ABOUvZ3+85yH2nzFTmRLL3AruCpKixAATTQylcx2LOzw10fCly/8AmqHKooIqcAApIL/eUpXLtd7E2hrbjG7eQHl4KtN4HMqrqLiksoXDAkhx02x5xm0N+JaCUmmYtLUpCbmlLFrdh8wHPWFnFeJIWW8QghwOtVTDlbIpHmc8guXMQaFdyDMStX4CpJJclyL3Nrjo2XIjQ41JJSbtYXhbBCtHJUSaMn8YH0bEZBsvQrI5JCFIc0khR5QSBdsAWHYRkBzPP1/2TS+xx+N0xq/vGP0j04glCyLAtEiX2gUAxIJjRTRMhKWOX9Y8UekRCaYmEx2gGmWpdzzT1EgdSw97CGWg0c5fkSVFsDPcAblmcDEDaagKFRDPf0s+Nx+cXTgXEJPkQySAStiaqXL+QMDfIwVOwZ4z8RUlFXSuFGzBOF8LVLFc0EkYpKSKWclkkl8j2BhxK4tNkoCJaQpAX/USGLA1VJByU+vpGq+C+LLSpLrU9A+46VKd77MSSXsUjd3Y+CnTKICCpRLroKe5ZxgFQdr5bvHNqTUt8+Q5Kwx4ZxyUGlplpYlVakhuYs6ms1y292Ynd3K13i1pUkXLA3pSOYMCMeVvXcEWQcNky61LTMoSkMUNZdna4dxjNsQq4t8XlLJQQlCTzKSSA5NmABzSogAGzxi5XMnaCDc7LJbZfw+hRdS3DXIYWsP9oCe+/Rm8ncI04SSUFRUlbkDLqDpvjZrjAhRwj4sStI8RqmclrEE0mr5pLkDOGhjJ4rLWkTCHqKqQxLOAgBiTd6nOCw6wElWUvFdBXizTU6VKyUS00BKOUBgLN0NwOUv8usazuJKskzEy6yD5k1EDIBFmtubsRi8ecN4mpc4FJrDX5CCmpuUgWuFPi1Ic2gjTyNPOWFLaoBnI/CLpuLnNw1m62FuztLZFfITTuILnrMmUpiAVJUCardU0ikEv32g+SGb7ROAXSQAFPzg3FOFAFLEHo17wUpKNGZhSAEkMSlN3dgxSLNUBbp3sv12o8RVC1JlmoFLU4AJBJAsN6TuRB3Uv7VZdybbknFPibTyQllCYpjSQ1023Gxub9NmEI9ROm6hYUgBJdLkJCgULe1nAfDEBqS7NE2v4BIU/hkrP4WSalu7urlSQWsH86mDGCuC8JmhCfENAQeUWLABV1B+9iGyejw2PKpx1R38/YF6m7E2n0mooqVNKmqKVAkBJchQJKglkskPZiLdSdLkomTAubSUhLl7AFxQoOTzAANcspiMCB+KcZKFqZZmeGgroCXakum4BuTZtge7RWtTMmGYFomKq8qgouaf7Q5BN2cgMXNwIGEJVLvYjkkWzXcI5ZhkqPM5odnUlxTcXGG7ucs6bhvEZ82WdPXzoCkkhCnKkgkJSmylMWVYEBwX2gCdxLUqmCWEpS6QSA58gUrwySS7v6c6WwanEqdTKAmuNRMrSgILhMlkEggFqipgVdBnMFpcVaVm+ncq93gg4PoVcpmq8QWBDXKqiqtQOEpDEvva+CSNNLUpYSuiYVlAOVALUApfNlRDhyCAoi7AvDouD/wDJlqnK5OazMtLqpFyHY0jH1iVPBa1DwnDMErK1l3ABV8y9n9ciBlOLd9XpgKKdghOlEtKJiamXcEEJtLW1AGS5KdnuWvC5a5rCQQzAEgBXKbrCQwdIAIuWP0ixzghChUtS1proAVZIqqpHQmxI6N3es634lSVI5UK5nCUk+YOE1HZWB0uck2XDxvwq5JYQfxHWy0qImliFJVSrNLh+5sb+g7xsnT6WaQpCWUAAQlTUoDK8MsQwfJ77u0JpmjOomMmYkAEkpmSiSCSoqFVNLpSolJY+UgdYdcF4UsAIlLQEAmzAkggFJBNwl7tuVG4a0qRVOKtKzLj4mMOH6CWEuokPYp8uHq2wUuerE+oi1CihVNxzXt5lKqUSxwHvUnZujwZplFBavBAUbUlW4DbeYO33Ui7Qq4jxyWChaSFUqKQQQXJDXA2sL/k5jHFTlPuE2khMnSJnTSFJJKxYioKNlGlNPkxgtap9mzR/C0tK0zEmokl3AUhSrsH2Y7szPnI30+rSutcrkmhakmYpLspZV4ZGbZSd2UAxxEUr4amJKVmemW7kgIISSWBDE9s9SNrR0HOUVZy0+WWJtfpcG1/Cx4igFLSzBgZhAYAZSWjIchEtHIucqpNuVFQYY5jc2aMgVxEkrZ+z9gXE4gFRs8ZGR60QetHikxkZFFXMS/5n6R6hcZGRZZqT3i2fDUtaJk0pLTGoB25mVU3Rkktu8eRkZ+Jfgf72CjudH0WuQmaaOVPMtDC4CAUvv94AgHa0eL4hKKWSkJI+8wJemy3WhRUWbP4t7x7GR5/lq7+X5NOoUKnGiYUf+mmtSiGIdiksMlhUbemAIq2m0S5kzlIqDjnLkDlAILZuz2Iq3u2Rka6D0xk1+4XuKlmwbwrh6jLmodR5SVKFCXTLPlCRgFVKjdyUi+0Q8W4ZMFEuZ5UoCGBspUtRUom9/O2z9bXyMgo1Za39/wCCW8JatBJmzJjksklRZ3JJWEAn0IIyPe4J3DOCTZc5LYYpJUUlQKlLBLjIuNg23WPYyObUrNNpW6joxQxGkUoqVMeZLDVEkWU7WSWIZV7H/Iep4JWkr8NPiqAKVE4UpVnPqXLMMZyPYyM/NlF4CsC6Hh0pRNIebyoKlOcpKgokmzkCyQHLO+YcK04IqXQzACxd0sASBaoDBDxkZDajeMlRBE8KQJqlglLJpCdiUUgkje9wXd0mxe+mr4PJmS1zQVIC6ppIccqUspbJJNyp2d8EmzR7GRITk0nfOF/PsRpBaNABJTQqmpY5lAs6ilSXALswAzYAiztEGg4WpSeeahS0KUFLCDYFKCUpsGJH3mwCN7ZGQiVSST+f7/JdlcGm8MXIQFqmqUlQUkHc3LKUmwelQFibJO5pjWbKnTEJmIP9NdlLBAIrKkJZJBsAr6i1y2RkMjUcoqb3v+AWunkJeHCbUgqVZIK1jdkEBwpLOQwH5veNuDfDsmbMUpctNSQ/VlA3BSqxLEX5rG1w4yMjpUXeol37YEvYtOj+HZSDcrYqBocU1BsABgDa2N7QWnRpQBQVJq5bEW+7gjYOB0A7xkZGx8LSlloqMmjc8OVcEqWmikkkAnBJsLE723OYTK+D5U0goXMQQqrlUAylJSFK8oP3ev52yMgYUYRTcVYttvAVJ4P9nKaTNUGbmWm4H3ja5J69IIo50BQWCllMClqiah1ch8vv7xkZBLhKM8uPcrW1sbq0unN/Cq7k5+RjIyMifA0O3q/cvmS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2" name="Picture 16" descr="http://th09.deviantart.net/fs70/PRE/f/2012/167/1/d/the_afternoon_rain_ii_by_isacgoulart-d53ol2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76600"/>
            <a:ext cx="2819401" cy="3352800"/>
          </a:xfrm>
          <a:prstGeom prst="rect">
            <a:avLst/>
          </a:prstGeom>
          <a:noFill/>
        </p:spPr>
      </p:pic>
      <p:pic>
        <p:nvPicPr>
          <p:cNvPr id="19476" name="Picture 20" descr="http://www.fotoartglamour.com/pictures/evening-suns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276600"/>
            <a:ext cx="2590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55BC-E237-4995-92E1-48F47F3F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Names of the family( The Johnsons) </a:t>
            </a:r>
            <a:r>
              <a:rPr lang="en-US" dirty="0">
                <a:solidFill>
                  <a:srgbClr val="FFC000"/>
                </a:solidFill>
              </a:rPr>
              <a:t>nationality words (The Jordanians), </a:t>
            </a:r>
            <a:r>
              <a:rPr lang="en-US" dirty="0">
                <a:solidFill>
                  <a:srgbClr val="00B050"/>
                </a:solidFill>
              </a:rPr>
              <a:t>with words morning, afternoon and evening</a:t>
            </a:r>
          </a:p>
        </p:txBody>
      </p:sp>
    </p:spTree>
    <p:extLst>
      <p:ext uri="{BB962C8B-B14F-4D97-AF65-F5344CB8AC3E}">
        <p14:creationId xmlns:p14="http://schemas.microsoft.com/office/powerpoint/2010/main" val="178102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iparts.co/cliparts/pi7/87b/pi787b55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352800" cy="2994660"/>
          </a:xfrm>
          <a:prstGeom prst="rect">
            <a:avLst/>
          </a:prstGeom>
          <a:noFill/>
        </p:spPr>
      </p:pic>
      <p:pic>
        <p:nvPicPr>
          <p:cNvPr id="20484" name="Picture 4" descr="http://fscomps.fotosearch.com/compc/PXT/PXT023/we122161.jpg"/>
          <p:cNvPicPr>
            <a:picLocks noChangeAspect="1" noChangeArrowheads="1"/>
          </p:cNvPicPr>
          <p:nvPr/>
        </p:nvPicPr>
        <p:blipFill>
          <a:blip r:embed="rId3"/>
          <a:srcRect b="5846"/>
          <a:stretch>
            <a:fillRect/>
          </a:stretch>
        </p:blipFill>
        <p:spPr bwMode="auto">
          <a:xfrm>
            <a:off x="3962400" y="381000"/>
            <a:ext cx="3634795" cy="2667000"/>
          </a:xfrm>
          <a:prstGeom prst="rect">
            <a:avLst/>
          </a:prstGeom>
          <a:noFill/>
        </p:spPr>
      </p:pic>
      <p:pic>
        <p:nvPicPr>
          <p:cNvPr id="20486" name="Picture 6" descr="https://s-media-cache-ak0.pinimg.com/736x/23/64/ad/2364ad56be8b395a09b9ab4b09919d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3156639" cy="3048000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xQSEhUUEhQWFRUXGB0VFRgYGBwYFxoYGB8WGBgYFRgYHSggGBwmHBcUITEhJSkrLi4uGh8zODMsNygtLisBCgoKDg0OGxAQGy8kICQ0MCwtNDAvNDQ0NC8sLDgvLDQvLC8sLCwsLCwsLCwsLCwsLy8sLCwsLCwsLCwsLCwsLP/AABEIALsBDgMBEQACEQEDEQH/xAAcAAACAwEBAQEAAAAAAAAAAAAABgQFBwMCAQj/xABMEAABAwEFAgkHCAgFAwUAAAABAAIRAwQFEiExBlETIkFhcYGRscEHIzJScqHRFDM0QmJzkrIVJENTgqLC4RYlY3Szk9LiJjVEo/D/xAAcAQABBQEBAQAAAAAAAAAAAAAAAgMEBQYHAQj/xABMEQABAwIDAwkDCQUHAwIHAAABAAIRAwQSITEFQVEGE2FxgZGhscEiMtEUM0JSYnKy4fAVIzSSwgckNYKi0vEWQ1Oz4hclJkRjc4P/2gAMAwEAAhEDEQA/ANxQhCEIQhCEIQhCEKsuaq5xr4iTFZzRzABoACk3DQ0Mj6oTbCTPWrNRk4hCEIQhCEIQhCEIQhCEIQhCEIQhCEIQhCEIQhCEIQhCEIQq25f2/wB+/uapNz9D7oTdPf1qyUZOIQhCEIQhCEIQhCEIQhCEIQhCEIQhCEKquP0rR9+7uapVzpT+6E3T1d1q1UVOIQhCEIQhCEIQhCEKDb73o0SG1HQSJAwuOWY5BzFP0rapVEsHkkOqNbqoTtqbP6zj/CfFPDZ9fh4pHPsXN21tDdUPUPFyWNm1ej9di859qmXRfTLQXBjXDCATijlncTuTFxauogFxGaWyoH6KzUZOIQhCEIQhCEIQhCEIQhV1z61/vndzFIuNGfdHmU2zf1qxUdOIQhCEIQhCEIQhVG0d6us7GuYGmXQZndPIVMs7dtdxDimqrywSFbqGnUIQhCEIQhCEIQqe4bQ1z7QGmfO4uohontB7FMumOa2nI3eqapkEnrVwoadQhCEIQhCEIQhCEISZtuPOs9jxPxV1sz5s9aiXHvBLiskwhCE07CDOt0M/rVVtTRnb6KRb702qoUpJtfa+p9WmxvSS74K5bsxm9x/XeohuDuCgVtorQ79ph9kAe+J96kNsaDdyQazzvXS4LZUfaqWN73ZnVxI9F3Ik3dJjaDsIA/5XtNxLxJT6qBTUIQlX/ENRt8fIzBpPs4qN0lrwX4s+UFoGumERqVZfJGGw58ah0Hqy8k1j/eYU0udAJPJmq4CTCdVBszeYq1KwiJdwjdcxk09Gje3mU+9tzTYw9EeqYpPxEpgVen0IQhCEIQhCEIQlvboeZZ7fg5WWy/nD1eqj3HuhMirVIQhCEIQhC81HwCToBPYvQJMIS1eG1NN1J7aYdiIgSIGeR0O6VZ0tnva8F0Qo7q4IyVBcV4cBWD3SWwQ6Nc+XXMz4qfdUOdp4RqmKb8LpTdYto6VV7WND8TshIEaE7+ZVFSxqU2lxiApTazXGArhQ06hCEIQhCEIQvFSoG5uIHSYXoaToiYSbtlaGPfTLHNdDSDhIMZjWFdbOY5rXYhCiVyCRCXlYphCEK82ao1iKhpVODAjHxWuJ9KPS3Z8qgXrqYLQ9s8M/gnqQdnBhXlOw1X//ACqh3nCGe7XuUF1Wm3/tjzTwa4/SSQ8ZnpV4NFDXxeoVnsz9KpdJ/K5Rb35h363pyl74WhrOqchCFn1Uf+pGc1k8X/FXg/wk/fUf/vdikXxflbHVpYhgxOZECYkjVe29pSwtfGeRTb6rpIVVYba+i7HTMGI35HmUurSbUbhcmmuLTITdstedWuanCEENwxAAzOLd0KnvqFOlhwb5Uqi9zplMCr0+hCEIQhCFVX1fbbOWgtLi4EiIAy3lS7a0NcEgxCbqVAxK19X8bQ0NwBoDsWsnQjcN6tLazFF2KZUapVxiITneF5U6LcT3a6AZk9AVNSoPquhoUtzw0SVS09sGF0OpuDd8gnrH91Ndsx4GThKZFwJ0THTeHAFpkESCOUFVpBBgqQDK9LxC4W8xSqH7Du4pdL329YXjtCsvC1KrlXXhfdGg/BUcQYxeiTkZHIOYp6nbvqCWhJLgNVP2Y2tsTK4fUrBoAMEtfqcvV3EqPe2Vw6lha2e0fFOUajA6SU709ubvOlrojpdh/NCozsy7H/bKmCsw71Jp7WWF2lss3/WYO8pBsLoa03dxXvOs4hTKN8Wd/o16Tuio09xTTreq3VpHYV6HNO9S2PBEggjeMwmiCMilL0vELLrX84+fWPeVqafuBVztVyS14hCEIQr7Zqw1ajXGnV4OCJGEOkxkc1X3tWmwgPbPbCepNcRkYV266bSdbV/9bZHQZyUEXFAaU/FPc2/63gkiqIJ6Sr1ugUMryvULpZ67qbg9hhw0Pu5Ul7GvaWu0XoJBkLQrivHh6QccnA4XAbxu5iIKztzQ5mph3blOpvxNlTyVHS1nlSuwbRYi5oAsepIAmd/Wr0McdlQBnj9FGkc92KLeLwatQgyC9xBGhEmCFLoiKbQeA8lHd7xUdOLxOmxNKKLnb3+4Af3VJtJ01AOAUu3HsrntfbalJ1I03lsh0xoYw6jTlStn0mVA7EJ0XldxaRC7bJ3nUrcIKjsWHDGQGuKdOgJF/QZSw4BEz6L2i8umUwKvT6EISftz6dL2Xd4Vxsz3XKLcahLKtFHSrR22YfTpOHskO74U87PcNCmudCsKG1Fmd9ct9ppHv096ZdaVRuSg9qdtltrqLWCmXh+fFLHNdAPIRM6z2qmvdnVHOxgRxlSqVYAQUybRXm+zsa5jWmXYTM7iRp0FV1pbtrOIcU9VeWCQlq0bUVntLSGAOBBgHQ5crlZs2fSaQc8v1wUc13EQqRTk0kTbsefaf9MfmcrWx+bPWmKuqW1NTSEIQhCIXq9lfpLydNi7bIP9IHtkrn+1DN3U61c0fcCYXvA1IHSoIBOicWYWv5x/tO7ytRT9wdQVc7UrklrxCEIQhOWw481U9vwb8VS7T+cb1eqlW/ulMirVIWW2n03e0e8rVM90KuOq5pS8QhCv9jrW5tbgxGF4k82EEghV+0aYNPHvHqnqDiHQmHamnistTmg9jgT7pVdYuiu39bk/WEsKx9g/zI/ceIWsP8N2qv8ApK/URLX1CFe3TtGaFMU+DDokziiZJO4qBXsedeX4o7E8ythEQvu0Vu4elRqYcOb2xM+pywNy8s6XM1HsmdPVFV2IArzsxetOz8Iak8bDAAnTHPeF7e2762HDun0RReGzKaLovltoL8DXDDHpRnixbifVVXcWrqAGI6qQyoH6KReVpNOk94glokA8ybosD3hp3pTzAJSJfN7G0Fpc0NwgjIzMx8FfW1sKAIBmVCqVMarlJSFkC0ShoQhCF6plK9q7RDa1UNGYbjdh/DMJo0KRMlonqSsbtJWnWRxLGE5ktBPTAVI7JxUgLqkr1JG3o87T9jxKtLD3D1pmqldTkyhCEIQhCF+gtjb3NOwWVoovMUWcaWtboM5Jy61iL62D7mocQ1PFWzKkNGS+bS3i6rTaHUsEOmS8E6EaDkz1S7KiKbyQ6cuCRVeXDRLqskwhCEIQhCE0bK3kylSc0h5cXkw1hdlDRyDmKqr6g6pUBERG8qRReGiFav2haP2NoI38Hl7yogsifpt707zo4FItd0ucdJJPv5VfNENAUI6rwlIQhCu9jmzaOhjj3DxUHaJ/c9oT1D304XqzFRqN3sd3FU1AxUaekKU8S0rDKN4UzeLji1p8EMj6eIcXTmOei2ppu+Tab57IVXIxJnCgpxfUIQhCu7xpxYrPvxOP4i4/BQaLpuanZ4J5w/dhUinJlW2z9nZUc5r3hs4Q0FxEkyMgCJOnaod297AC0Tr+tCnKQB1V1eVxUqdJ7zGQyOFxM6DVx5YzUKjd1H1A0frwCefSaGkpPVyoqEIWQLRKGhCEIQhC9TlZ7ZbwA0MpugCAYBw5QRxhIiMwq1zLYmST+uxPS5ezfNub6dlB9lrj3OK85i3Oj/L8l7idwVBtBeb67246fBuaIjPlz0IyUu3pCmDhMym3ulVKkJtCEIJXq9U2/rB8mrU6c4sVBlZx+08uyHMAAqbZe0n3b6gcAADl1dPT/wAdKRQdzlIvPGOyAt68nVpFSy02ljRwdKk0EDM8WJPYs9tWmWVi4E+0T5q4t3YmxGilbbPIpMaPRc7PLdmPFI2aAXknUIuDkk1XSioQhCEIQhMuz1uDKOHgqjuMTiawuAyAyI5ct4VXd0i6pOIDLeYUik6GxCsf0tBkUbS/dipdxnLsKj/Jp+m0dRS+c6D3JMtDpe4xEuJg6iScirpghoCiHVeEpCEITBsS3z7jupnvaq7aR/dDr9E/b+8uXlOq8GwPxBp4NwDjyOyw+9wXuxxiJbE5hFzuWFstT2v4QGHzinL0jnMaLYFjS3CdFXSZlafdlpFWkx4dikCTzjJ3vlUVRhY4gqSDIUpIXqEIXxCF9QhdbHVwVGOOYa4O7CCkVG4mFvEL1pggq/vTadtWm6mKZGIRJcMuXSFX0LA03h5don31g4RCW1ZqOhCFkC0ShrtZrI+oSKbC4jMgCclGur23tWh1d4aDkJO9etBcYaJPQJ8lI/Q9f9zU/CoP7f2Z/wCdnenfk9X6jv5T8EG57R+5qfhR+39mf+dnejmKv1Hfyn4LQzUbwbQ5rnGBkGmQQBmDlhPPIVN+2LHESKze9P8AN1PqO/lPwXKlUcSWl+INjExpio0HMYnZFw5csJ9pTaNxQrsx0iCOOo/Xf2JGe9Le3GHzOCIh+QEQZZMjkOfLmrSxn2p6E3VSup6ZQhCCvRqvQrnbgza6H+ypf1LK8nhFWsOlN2n8OfvegVzc+3tSgwMDC0ANaSx8E4RAyI6eVW1fZjKpxHPrCltrluisv8d06uVV9bL15cOqCe5MDZrqfuAdiVz06lWtktTarA+mZaZgwRoSDkecFMvYWHC7VegypVCzuf6LZ9w7SqfaO27LZ+Vd+fAZnu3dsLzFJgCT+uxdK1212ieDnocJ/mge9U9Lltsx7oOJvSW/Ak+CW5lRuZYfD4qC20jFgdLH+q8YXdU+kOcStLa3lC6ZjoPDh0Hz3jtSGvDtP12arQdjx+rDnc7vhVW0PnuwKdQ9xXagp5Zfbvnantu7ytRS9xvUPJVztSuKcXiEISXeW01sstpqto13MEwIaw8UgOA4zTvViyzt69JpqNnv+Kb51zDkqy99p7XamhtoruqNGgLWjcfqtG4difoWVCgZptjv+KQ+s5+qp1KTSn2W+a9JoZTqFrRoIby5nUJp9Cm8y4ZpYeQmfY686tZ1QVXl0NBEgCMzOg6FBvKLGAYRCdY4nVNKgJxCEIQhCEIQhCEIQhZAtEoau9kXxXI9Zh9xa7uBWV5Y0g7Z4f8AVcD3y31VrsOpg2hS6SR3tPrCf7Fd2MY3HCzQZS5x+yPFc6t7R9bMaefVp2kkALQbe5VUdmk0mDE8a8B6k9AjrUv9HUtz+nEJ7Ij3qy/YrtZPeP8AZ6rE/wDxBvcU4W/y/wDunxUW2XbhbjYcTR6UiHNnSRu5wq65s30ZJ08ROk65dIJE5LY7B5XUtouFKoMLzpGhPDPMHhmQeMwCmWi6X17bW4OpwcU6ZOufpAaez71teSlZtO0diE+0VU7WBN5VH2v6QfVV20F0Ps+A1KmPHMHORhw6z7S2NvWbUkNEQql7YVQpCbQhCCvV6rfbP6TZv9lS73rL7B/iK4+0fNItf4c/ePkFULTpSEIWmbD2c1LNRa3U4+oY3ySsdyo2o3Z1F9b6WQb1kemqfAe4BlP3jkPUnqHfpvWgspU6LQCQAPWIHeuD1a1a5ql7pc458SrelQo0GhhPfv7N6rbXtLZGfWDzuY3F/ZS6Wybyp9GOvJWNLZ1er7lE9ow/iieyUtX5tDRrtLfk4I5C50Ec7cOhV7s/Zlza1BVbWwn7P5qV/wBJPrEOquawj6sk/wBI8x1rhdO1FeiaLMb+DFVjcLW4nEOJmeVy1NKrWubkY3ag8AMh1Jja2yqWzqdIsc5xJIMxphJ0AA1jpWm1tpKTBLm1WjeWEDtKtm2NRxgEd6pjWA4rOLxv2zh73cMzNzjEgmCScw2Vo6VvVwAYToFBc4SSuV3XvSrlwpOLsME5EDOY16EqpRfTALgvA4HRMFkunGwPNUMBkQQOQkak8y53tblhcWd3UtqdIHCdc+HAJ2jQdUZjLgBJGnAka4hwlQrd5OqFepwr61WSB6OANMCAfRJ051Xt/tG2nTbgbTpjsd/uT/7PDsy7uH5lcK3k6sFOOEqVRiOETUDZO4ZapI/tA23Vnmw3LPJs+pXh2cwavdxyA0GpPsmAOJyUizeT27iSAHPLcnDhnEg/aAOXKolXl1t6ATUDQdPYb6hONsKWmIn+X0aFkd6Ugy1Wmm3JjKzmMGsNBIAkrsfJy7rXezqdauZcQJP/AAquo0ACP1mmDYE+dqex4hTb/wB0da9pJ2VWnkIQvmMb0ipVZTEvIHWYSXPa33jC5vtDWua1xhz5wA5F2GJidYkJmheW9wSKLw6NYM69S8bUa/3TKg3jf9CgcL3S7la0SR08gVhTt6lQSBkvS4BF33/QrHC18OOjXDCT0ch7UVLaowSQgOBVomEpZAtEoasdnnxaaXOS38TXN8VS8o6fObLrDgMX8pDvRSLSpzdxTfwc38QnwWt2KoH0mYdWDC5vKPtAcoKwGzLlgaAdwg9Gcz1HfwPeqrlfsy4pXjnEEglzh0gmcukaEa9hC+4xvCuufpROIR1hYuDMQvtoqCnTeXZYmljWnUzyxuG9U+07lhYQN4IHTMZ9QjXfOXTreSuzLiveNLQRBaT0AGZPDSBxKT7q+m1/uaffUCteTZ/urvvHyC2O1/46t1j8DVE2/bxaJ53DtDfgthYHNyqauiTFZJhCEL61smBqch1rwuDRJ0CCYElXe21leyrZHPY5o+Sspy4EcduIlufKAR2rH8nb23rXdcUnh0kkQd0lJtwRSc0gj2icxGXHNUa2KUpt02VtSphdMYS7IwTGcSQeSVU7bvatnaGtSiZAzEjMxoCPNS7G2Fzc06BMBxiddx9YCbbDbH0WBlFxY0SBBMwTiIJPOVzTaFV+0Hh10cUaCAAOwR4yuiWvJexokOdiedM3R4NwjdvlcqtRzjLnFx5yT3phlNrBDAB1K7oWtCh80wN6gB5arylp9NWz12UatFr3U8TpIOZ5CRvVdXq1G1CAf1C5pt7bO0LbaFWjTqkNEQABvaDrE71Q2Kk82mm2m0FwtDQASWiBwnKMxorfZ5bzrC8/RPorXblR9W0tHnMkSessHxV/5XjVFjYKlMNBrt42PHnhqGMxi38q3Gxeb584HTlwjeOxZO5xYcwshWnUBN3k/GdY8zB+f4Kv2h9Ht9E9SWhW2ysq2AtqFwaHScMTk7knLlXDtsVH0tv1DTienTNoV7sarVpOY+jGIOMTpnIziNxlTbtvek19KyjHi4NpaSBGHCCCYKz9e0quY+5MRJnrlPgVX0zWLfZxYScveIxaTMZxvUy9bqZaMGMuGBweI3jSVHtrp9viw7xHYgOe3FhMYmuaep2vbkvViuynSfUewHFVOJ8mROem7VeVrmpVY1jtG5Bel73BocZDchpkCZ3CdeMr883g6bTajvtFT8zl9F8l24dl0R9keSzdb6McEwbCO8+8f6Z72qyv/cHWk0tVo9K7wQCS7PONFxi85W7RxuYwtbBIyHDrlR21KjwDMdQHrK7tsNMfVnpk96pq229oVvfrO7DHgIXhE6kntPloq2+r1+TOpNZTaccjdEFo5BnqkWtr8qD3PcZHbOvwVxsjY7L1lZ2MM5sA6azPSOCWvKVbTRtFje30sNYN5iRSE9S2P9n7A+tVafs+qr6Jyeer1SI4kmTmTmSdSeddfSF8QvEyXTtY+kzBUaakeicUGNxMGVCq2TXOlphOtqcUtqaml2slXDUY71XNd2EFMXdHnqFSl9ZpHeISXyWnDruWkNJaciQRyjJcMa6QHBdaLKN3RHONDmuAMESM81K/Sdb947x7U/8AKa31j3+uqq/+m9mYsXNeLvKYUV7yTJJJ3kyUySSZKtqFvSt2YKTQ0cAIUahZsFZ1YHNzAwtjLilxBmftK52bth1kw08GIEzrG6OB4LObQ2FXr3D61NzYcQYMjRobqAeE6KNtHYn2ljA0saWknOeURyAq/teV1GkSX0ndhB8yFVVOT19GjT1O+IakIOzcPVcWndIMGOZbm1uW3NFtZmjhOazxGQPET3r21hOgJ6BPcnX1GM98gdZhJJA1Kv8AYq5jaLU0OaMDAXvD5bIggAE8ocWnqWU5XbbbZbNcaL/beQ1paQYzkz0FoI36ryOc9hpzPTGhz8E7eUm6X17E9wAc+j5xhL5LQIL8IBMktEQuUcmNots9oscCQHGDlx0nozUrBVDmuqHIZe8DkcuPGD2LKmU3EA4XfhPwXfhd0CJxt7x8VGLmg6jvUy5D59o5eO09JY4QfcqvlAG1dmVCDI9k9zwfRT9m1ObvKLvts8XAJma0nIAk8gGZXNCQBJXYKlRlJpfUIAGpJgd5X2pTLfSBHSCO9eNc12hlN0LqhcAmi8OAyMEHyXlKT6mWe9KtNmBjy1sk5ROeuaZdQY52IhVFzsKxua5uKzMTjG8xkI0BG7ipWy5m2UJzJrNJ6cNUlS7YRVAHA+iqOUjG0+YptEAB0DoGEBMnl0P6nQ/3A/46q2PJ3+Id931CyF582sSWvVWnTYBnEqne5o7Afiqy/PtNCfpaLTrkph9DC4AjEcjmOQrg/K1xZtiqWmD7P4QrWx9w9B9AVOFiphweGNxAQHQJA0gHdCzvPVMJbiMHcpYYBkOvtiNOpSE0lLm2s3FhxCd0iexKLHRMZJAqsLsMieErDrWy7WOqPc+0PLnuc/CBhD3EkiYEZnQld22RdXot6dCjuAiQ0TluxHPrAWGa/aVUAANGWU6x3lcHWq72jEbPaIOYx1cJd7LWvJPTkOdWDqm1S/Ax8u4DDl1nmzHVM9CWKe0CYFRs9DdOskfn0LWbCZpsOnFHcFw+6BFd4OsnzUmh803qCjOtjuG4OBh38ukpYoN5jnJzVmLWmbI3HODEHRhy0yz1nfwU4tUVQCAdVm/lbBNaxACT53IZn9kuh/2euDbiqSYED1T9Iwx5PAeqXa9x2ljcbrPWDd/Bu98DJdHZyg2W9/NtuGE/eH/CRBiTp05DvOSrmuBzBlW4M6IIIyK+oXiYbu2bFSmx5qkYhMBgy1ESXZ6blitp8ratpdVLdtEHCYkuOeQOmHp4q72fsOre0eda8ASRnJ0MdHmpf+E6fLUqdWEeBVYeWt39Gmwd59QrNnJR4PtVh/If96YVjlq7WhzFBlKZwgCeMCFIu8MLxwhAbBnwSHzGSq9v1bqnbtNrixYgDhEmIO6DvhcasYjh0nLoXrZjNT9nGqbSma048ImcjMZyOKsLkoMe5we3FABGRO/ckvMLOcqb2vbOpCk8tDg6Y6MPDrVc8hpO4E9gK9zLOz0V4KzhsznSc+bmenBKym7ySwE5kkknnJXcNnsDLZjRwXOK4AfA3J+8l3zlfmYzvcsF/aQ79xbt4ud4AfFRXgYgTwPotBphz/QaI3nRY215OvcJrOg8Bu6ydD0AHphVZvnVSRQaI4nTsC6GyVB6h6NfeApj+TdKMi4doPhhb5o566GcNPeFzZUmZEEahZ2/2bVsyMWbToerUEbiOCk212ytIIhzdQsSum1Y7Was/OVy6eZzoHuK7RRtDT2A6lv5s+A/JWodzRpk5YcJPZmfJOF21CKlMggHEIJ0k5Z9q59cfNuMaAnuzXW9r0m1LKs1wywk8NM9YPDgVa7XU3NqtD3tecGrRAGZyiSoOy64rU3OAjPf1dQVNyWp06dKo2npI3g7uIDfJUas1qUIQoN4XxVsj6NWiQHiqIxCR6NQZjrVrsW3ZcXjab9IPosZyseWvokcKnmxdNqtua94UWUq7KQwP4QOYHCTDmwQ5x9Yrf2ezKVpUL6ZOYjP/gLE1bg1GwQuexVwU7W6qKpcAwNIDSBOLFM5fZCzvLDlBdbJbR+Thvt4pkT7uGIzHHfKiOJkAHj6fFN1xXVYiX06TXksPHxOfE6b4Porn1/yk22Q19SrAdphDR5Cd6lXNhc29Ok+tIFQYm5jTL6sEe8NU6XHRaxhawBrQ7IDTMNPfKxt9Xq16vOVXFziMyTJ4eSsNlfNuH2vQLlcF6OtAqF7MOB5YNeMBo7Ne3tq2gWhrpkA9XQrAEQ0h4dLWuy3F2rTmcx2dSsLXamUm4qjgxukuMDPnUanSfVdhYJPQlgFxDWgknQAEnjoM9Aqyy3WOH+UteHNdLhA5HDKCptS7PMC2LYI+K8NWpzDaJAhrnO3zniyjoxeCyn/AAVXYXGnUogucXFznGYcZgNwwN2c9S7NabRp/JmUK8YQBkCPEkz3R0yufftmg8APa6AAIAG7pme6O1c3bFVSSXVaAcdXB5k+00tg9WFTKe2KNuALfT6rnNjsdMjtxdiUNs0gIa10DdHkZ85Wn2FsU2Dc0Dm0Gi4reOxXFQ8XHzU63M0mnoCi26pWFamKbZpn5wwMujlSqLaBpPLz7W5WNFloaNV1Z7hUEYABkc85OExu3hSraxxYQzJ3JyJmi5rXgv0TVu6myq11VuJoOYG8d4810sN2sfVZUeAX0mENccyMcYo5+KM/ik1rl7KbmMMNccxxjSe/RO2NEVap3AQY7THd+pVxVaxolxDRvMBQGlzjAEq4dSptzJju+CzHbi6LHWfwlnqYa08YsZLHb8eYBOua6JyY2ztSw9io3FT4OMR1akIp8nruu6aLSG/b9kdY+l/pIPEJEvKgKdbg2kkYGuk6yZ3dC6hsXaj9oU3Pe0Ngxkqq8tHWtV9FxktMSOoH1hOOzDpszObEP5nHxWA5U08G1Kh44T/pA9Fr+Sz8Vq9vB39LSmajdoNmdXxGWmMMZaga9ayD7xzboUIyO/sT9baVdl4aIDcIcxuhn2g2c5j6XDco1G76rwHMYXNJwkgjinnBMx0J991SZU5txg9Px071Iu9sUrVz2uY4lvATOUwM57SAOlMllutpALgwkCMhI55HKelX1ns6mWB7iHT2j4FcmdeXVQFr6hg6iSdOKiX5s22qwmnFOqM2PaIz3OaMnN5j1QpFexbh9ho7MvAeeqmWG2LyxeHMcXN3tJyI9D0jxGSXLgvdwDjhAqDzdQH6rmnON45QqGozMQcl0K5sqO2qVGu18NgnIZ+1HcRHAqPfFfDRrPPJTe7rwuOSXRZie1vSB4hStpMbQ2a6m3QNDBPTDQs3sjYY3oXcqLcNNo6FzqqZeU/eS1kutPs0x76i5t/aO8tFqRqC8/gUeo0Ohp4HxhaDZbSaYgtkayPgqi127b1s3HCTqDln0HQg9JBHSqRlGtajAWlzdxHqF3deQ5GuJ6FMdtS2aJL2/wAzf6S4+CXz5OTWOJ6viqW/bSadC0VnZEU3uH4cu4LO3t+y/r0relm3ECTxJyyG4Ad6es7OoHuq1cnOgRwByWLXRxOCO4td7wV27mZtDS4tI7wri69vGOMjwWn7M2VrqlVj2hwAETzFwXDNqVntp03sJEz5BbTlVdVg21q0nubiDyYJGuAjQid6tjc1meSGgAjUNJHaFXfL7xjZJMHiFQt2ztakwHnXhp0JAM9Rc0+BUbaGwU2WcPZTawy3Mc6uLao91QAk79/QpPJjal3W2hSZWqOcHB2RcSJwl2kxuSwrNdQVHtWOJS+97mu+KveTX+ID7pWH5Xu/eUh9l/m34KoXSFhk8+Sw8e0ezT76i5j/AGkj2bX/APp/QkPyIPQfRMOys4qxJceN9YRGZ03hYHacYaYAGm5Xu2ebDLZrAwQwTgdM6a5CDl+acLq0d7Xg1UNxqOr1TWyvcf1+gXS8rXwVN1SJwxlMakDXrSbejz1QU5iVata57g1upIHeYVVtI5tWxguZIfgOEEzv1CnbPa6leQHQROa9o1X069MioKZkjEYIHsu4wDOmca8Va2SmGUWtGgYAJ3AKBVcX1S46k+qj84X0ecdqRiPWRJX5lsLA9uJzQSSSesr6d2bSYLVgjcqSs4tdhB0Xc0G+qOxTwxs6JsVHcVtdmdV4OzcGBhwt4SeQQNF85XgpfKa+PXE6P5im7UUTRdzhcHQMERBM54sjlHCF9r17QGtwsBOOHaZM9bVMtZbFxlxiMuvhopradiXuBqOw4JGWtT6vu+70+Knm0Nx4J40T1KLzbsGPcofNP5vnI9mcM9MTHHRVl/3rVoYeCIaXiCYk5bt2qsNnWVK5J50THqtFyY2fTu61TnCQAG6ZTJOpie6D0pVtNqfUM1HueftGfdotJSoUqIim0DqXQ7axtrbOkwA8dT2uMk9pU83G4Wfh8bcODHhwmeiZTXyn28Eb416Y4LPjlPN/8j5n6eCcX2omMPqkG/D+tv5qdMdrQfFdD5JD+7vP2isnt7+Nqn7R8gEz7IVJoEbnn3hh8Ss9yyp4b9r+LB4Fyt+Sb8qzPunvkf0ppsVF9Rjw18NbmW5weXTqWMe1gfjw58VJ2vd29lcscaONzs5xRmIAygidO5XezlqFOzPe6YD841zwjxVNtKk6rdNY3Uj4pvaDXG8e1oknD4gBW1jtNO0NLmg5HDJEHqIzUMm5sansuLT0FV11ZNc4srszHGJz4EE+a6mgRo7qdn7xn2yru15VXVPKqA8dx8MvBVFbYjDnSdHQc/z80jX5cVana6lenSLqVVreEwEEio2Riw5EgiNApbtr2lyZb7J4Hp1zHTn2q+5PXJsKTqFzk2ZaRmM9RkJGcmSI6VWsdTrsGXCU3lrSBObXOaw6ZgAOJPQU7Uc+lJacLhn2gT6K05TVCNnnCdS3PqOL0VvX2csNFhe6zswtEmRiy6CmG8ots13CmLh8ngY8oWBoW9SvVbTpyXOMD2iMz2gKdcjbOWY7MxrGuyOFuGY3+9Vt/WvHvw3T3OI4uJie0pdzZ1bSqaVZuFw1Eg656gkKTbrayi3HUMNkCYJ100UajRfWdgYJK8t7arc1RSotxOOgy3CTqQNAu1N4cARoRI6Cm3NLSQU0QQYOqXvKCyo6w1WUmOe9+FoDRiMFwxZDmBVvsA0htCm6q4NaDJJMbkNc0PaXaT5CR4wsufdtZog0aogfu3/Bd4pbY2c6MNemf87fivTUZMlw7wtJ2VqDhqgORcJE5TnOU66riG2A0UmtaZwmPT0Wm2zcU6+zLNzXAkNAMEGDhGvDRX9jazhHls4ph06dSp6xqc20O03KjrVLnmKTKp9jMs00mDpnrxS9ed9NfTdS4OIOHETytMT2haO3tiML54HvC0+wOS9Sg+3vecGQDogzDm6TPAqixjeFYwV0GCqTax2VnG97z+FtP/uWg5Lib4ng3zn4LCcrvnWdDT4n8lCsVgq1pFJjnluZDcyJ07luL3aNrZAOuagYDpKwzntbkU8eTewVaT6/C03slrIxNImC+YnXULmHL3aVpeMt/k1Rr4L5gzE4YnrgpJcC4R0+ielzlKU66/rdI7v7KNcblbbL0f1jyRar0otqNovcMbowtImZ05uRe07Ws+mazR7I1KtTTL6bnYCWggExkCYie8KcAoyAIyC5Wt0U3nc0n3FLpiXgdKZuPmX9R8l+ZLs+bavqWxEW7OpUdx84VJKljVMhbhdB8xS+7b3BfNe08r2t9934imKXuBS1BTi8cE3FijPfypWJ0YZyXsmIkxrE5TETGkxlKXdsNafX4K82J9PsWy5F/PVupvm5Livl0BXRvhnyUUQwl2DCXZQPEqELZ3O48tZ8ZWKHJqu7apvCWhofjG8nOeGXDXsWcXt9LrezS/46a6VyT/hHfeP4is7t0zd1PvO80ybGVOLVbuc0/iDh/SFS8t2RVoP4h47i34qdyVdFxUbxaP8ASf8A3Juu+g9+MMdhhuJ3OByZLn1zWbSw4hMmFebYfQplj6lIPOcSYgCJ3Hj+atrlsxq2WoxpAJcInT6p8FXX1VtK8a92gHxUPaJw3xJExhOscd/Yre4LG6lTLXgA4icoiMo0Vdf12VquJmkKJWqCpVc9oIBiJMnQdJ3zvVmoSbUe8KmGlUduY49gKcpNxVGjpCZuDFF/UfJZZsbZXGy08InC3G7mEkytpfVmNeQ76RgLR7QuaVGz5p8y9jgIHRB7pCcr0s5q0XsbEuGU6daz9tUbSrNe7QLA7PuGUbinWeCQCCYMHsMjzC47PWN1GiGPjECSY0zOURzJy+rNrVi9mmWvUn9rXVO6vKlalOExGIycmgGZJ3zvXW96YdSIcwPGRwmc+xItCRVEOw9Ka2eYuqcVObz96YjI78urtUez214rNoinFPACHZwMvR3J19Bhomrj9qdO3VOG1pG0dcc8C/FGHeRri96fDtVo50Cd2ahDNVznBoJO5cLHbG1QS2ct4hO1qDqRh6k3NrXtX83XbhMTqDlmPok8CqS3uxXnZm+pRqu/EWD+lS6QiyqHi5o7p+KQ1v7pzulo8HFMFOi1pJAgnXnUFz3OABOibLnEAEkgaSTl1cOxRmXVRBJ4NsnMmM80+byuRhxmFJN9dFgp86/CAABiMQMhkDGi9WhzaYIwDjNc0aCCYg5pdrb1bmpDXDIgmTHmVBFenb1Q40y4ukZCTORnjoCs4v8AuHGaGK0UKZaXwHP9LEKYhg5fR94XSdiXQtbh9XJwjcQYidYmNVcbe5Ssvq00qFUACDibG8niVb7C2BtGu8C0U6pczNrJyEyDOhGqh8tNpi9tKYDIwu4nhn9EDhvWepXLqtQTTLdcymez2e0ADFUDjjJPsZQNOlYJ9S3JOFsZePHVXdWpZEnBTcBgge0T+8+sZdp0eC73rbuBYHRi4wbGmphN21Dnn4ZjInuTdnam6q82HBuTjJ+yCfGIVzdJ9Loae3Eq+43dqlbJM4/8vqqqzWenarUar2ObUowGkOyMFw0hT6j6lrbCm1wLX65dAV1jqNoim2oMNSHOAjItw5HInhvGiu7ztfBUn1InA0ujfHIq23pc7VbTmJMJABcQ0byB3kD1UT5Wa1jdUDSC+k4hupzByT3Mc1dilMw4DxTF4cFKqCR7OMZaeySJ7YWIXdsdbsAHyWpPPhH5nBfRVvtizZRa0uMx9V3+1Z2rc0nPJDvA/BWLNg7cR801vtVGjuJXruUFo3QOPZHmQmDc0wd/664TraflNNtnZSEgNDasQYLcIyP4lxWt8mqXNw+rl7Ti3tJ4dis9lMsX29Z104hwbNPXN3tcAZzw6phVGoKEIVBtaxuAEziBGHWIJ408m5XWxnEPI4/ArR8lK1Vu0Qxh9lw9rTcHEROevDtySstEuoIQhKV6H9arezS/42LfclB/cz9534iuSbZ/iqn33/iKvdjHceqN7Qewx/UoPLZn7ii7g4jvbP8ASpHJt+G/A4tcPI+ibaVZzZwuIkQY5RuK5vUpMqRiEwtxdWNC6AFYTE7yNddCE0bHfNv9rwVDtj51vV6qg2p/GH7rfNyYFUKCod61nspOdTjEIiYjMjeQpFsxj6oa/ToRLARjMNnMjh4+Sg31Wd+j6znZP4B5Mby0p63Yz5Y1rdMQ81HuIdRdBkGQOomBw3JH2brvo0GtDTJphjgWu5deTVaW7ZSrPlztDIzC0F27Z9yGF1w0YQRk5u+J16k4WV0saeYKgqCHlc9c1rXFrdASB2GF1SF4hCEIQuNtrBlN73SQ1pJjWOWE5SYajwwakpylbm4qNot1eQ0T9ox6qLcb6bqeOkCGuJ9LXikt8E/e862pgqnMeuam7VF226dTu3Yntgboj3hEBv1t4VIHl17uMOLWUAwkAkAul2oHOOxS4aNna5l0+i8p4P2e/MYucblvjARp1lX4s54bhAahGHDgDHYfa01Vfzrea5uBMzMiepRMR5rmxTzxYsWE4owxhn6u+OK5W27HVccGs3FHotcCMO7pS6V02nhkNMTrvlP21SpSex/Mh2EuMOYTOIAe1xiJbwK+X3Yq9SmG0qTiZznCMv4il2NehTqF1V2XRPopGyLWmLpj7oODWg6SDJEDMEEakyOCyzaW3vFRlMOgh1VlTit1aKYImOpdJ5MWdvdViXAkYQRmeJ6VM25TtKj2VKEluAES5x+k76zifzz1TD5MLDUrVnvFXKk2Cx2h4SRIw5AjDuSOX3ySytqdJtL2qhydOYwRlnmZxcVR0rTnn+wACM58I38Vpv6Nf67R/CT/AFLk/wAobw8fyU39l1D9MDsJ9QvX6KnWoepoHfKT8p4BOfskH3n+A9ZXahd4bMPfnAOY5JjRvOUh9Yu1A/XapNCxFInC92cTpu0+j0qFslbn1rOH1DLsT2k+y4jwT9/SbSrFrNIHiE9a1DUose7UgHwVwQoSfIBEFV20dTBZLQ4ZYaNQiOSGlSrEYrmmPtDzUe6aDQe2MoIX57FqcWA16jwY5HuFQ6/UmO0NnevoClY2waPkzA528FoLf5jmOwuj6qzxpjGRSaCOoR36909SDVLsqTid8ump1Bxwj+GXc6dNtQYZvKbWt+yBh7SPa68UN6EYQ3OoPDLwz74C2y4/o9GZ+bbrroNZ5Vw/aeD5bWwRhxuiNIxGI6EzS90L1YabwXY3TnlnMDNM13U3BuARxU65q2z20xRaWkNAdJ1dvOp9Opd6Ndr5wuDoMGDMHcUy5jmxiESo7mOZGIESJEiJB0InUHcdFSbW2ghgpxk8gk7sBkR2q22PRDqpqT7vrktRyQt+cvHVZ9wDLjIcNd0SqKrdtRtIVjhwOiM8+NplCvW12ufgAM5+HatZQ5QW1a9+RNa7FLmyQIlsk/Sn6JjJQ0+r1KF4/Sq38H5GroHJX+C/zO8yuR7XM3VT77/xFW2yTvPkb2H3Fp8E3ywZOzsXBzT3yPVebEfh2hR6yO9jvWE5rl66YmnY08Sp7Q7lnts/ON6vVZfav8Wfut83K7ttpFJjnkSGiTHYqujSNV4YNSoGcgDUkAdZMDzVfVYy32dzTia1xg6TxSDlqFLaalhcB2RI7swnWPq21xMAPYR0j3Qejc7oULbNoo3XaGjRtHgxvzhg705s5xq37HHe6fVRqskAHOXNnteJXtlTiB32Z90oI9qFlA4tpydw9F6Y6Z5su4+K8ISmuJmdygNvZs1AWuHBkAk6GZ9HsUr5G72IIOLw61YjZ1VxotYWk1ZgA6RriyyU6hVDmhw0OajPYWOLTuUOox1N7mO1BIPWDBXtJSFxtj4Y4wDlodCnKQxPAmEuk3FUa2cMkCeEmJ1GmuoXywkFjSGhsiYGQCKwIeQTK9qiKjhixQSJ4wYnU6xxPWvGyImtbH76rWD+BrR3yvNoGKdJvQT3lXGzB+4npPmUzqrU9CEIQvVjV9bBWyraH1Gik1pq1XjHUAkPIjQEjILpvJvlNZWHzgc44Wj2WzmO0KluHEta0iIAGZbuc4/W6QmryfbN1bC+q6s+mRUa0AMJdBaXHPL7Sa5YbW/bjKLbahUBYXe8360cJ4Ju0rU6VSXvbEHeDqRwngnY2gc/4T8FjmbB2g7Ske2B5lTXbVtR9LwPwXzh/su93xUmnyY2g7VoHWR6SmXbZtxoCez4lHDH1e0/AKUzkldH3ntHefRNHbbNzD2kfmqTYnKjUG6vVH85VTtdhZXwncAO4KxsXYrdh6B5Kz+Qnh+FxmMMYOTTXVQ+fbzHNYc5mU9gzmBrM74wxHVOfWuO1FpNKx2ioIllJ7hIkSASJHKE7s1uO7pN4uHmmrxmOg5p35d5WMWfba2QCDREicqDF3+nyat3MBL3dzP9izT7SkCRn4fBdxt5b/3lP/otTg5NW40e7/T/ALEn5LS6fD4LTLormpQpPdm5zA5x0zIk5cmZXD9q0xTvqzBue4dzivaQhsfrVerNZi1zzM4jPQo1Srja1saKVVr84ymzCBgBEjfJnPL4r5YLA2jjwzx3F5nedYXte4dWw4twjsCXc3dW5wc5HsNDBlubpPTmqTbDWn1+Ct9ifT7FquRfz1bqb5uXStTxXc3I5NaZnLindPgpbDFzPSfGVW237vlLij/uP/1Bw49KWFZrqSUbx+k1+lo7GtXQuS38COs+a49tIzcVD9t/4yp2zbotNPnxDta4fBPcpqePZdUcMJ7ng+QTVg/BdUnfab4uAT0uRrqqZ9jDxavS3uKoNs++zqKzG1v4z/I38T1Y7R/R3gSZjTXUHwUGwj5Q2fHqVacGJofhiROIwMjOZg8OC8bMNiztmdXa66pW0SDcGOjTqSiWOqPcwNAJ+iZboBkYHDhqq/yj1Q27606Esb+J7B4p3Y7SbxkdJ8Cot5TfUYGMEkkR1jP0X2wZ0mT6o7kqqIqHrVFXYG1Xs4Fw7iQu7WgaJuZTQaBooN9fN5T6Q01Uuyjnc/FT9l4PllMvwwJ94wPdI1g8cstVIsI823oTNb5x3WotYg1XkRGJ2mnvHTo4LrVqBoJOg1TbWlxgJDWlzg1okkgDrOQXmhWDxLcwvXscw4XapVWk+k806ghw1HiuiSkKm2OvEClVdxuPWqOyDdMRA1WzZsO1rsY+tMwB7wA071Cft2pbgUm8BoJ1E71ffpAnkefd+UKQ3k/s4fQB/wA59EwdvXTtMfcB5BfPlTz+zd1ud4hSmbLsW6Um/wApPmEwdp3j/ov7XFfC6odKTesfEqVTtqLPcaB1Mj1CZdXu360+8yvoNbc1vZ8Sn9OP+n4leTd8GhfJqn9owdY/7Uy+4pMzc8Drc0ei9FO8ecnDsE+i+8BUP1z1B3gAoj9q2LfeqN/nJ8k83Z1+/e7+Uo+QvP13nqI73KK7lBs9v0wf8rj5kJ5uwr52pd4DzK+/oonXF1kf3UR/KixGjSepg9SnhyYru95x7XfAFU+zN506L6tB5Ie60VAwRMwRMkaahZzadF9yflFMezAJ7dP0Fq9nMfTtIgkU4Djll7RaNSCZI3DrhMt2XjTtDMdI4myRMEZjXIqouLepbvwVBBVk+m+m4seII9RI0ncVVbevH6Ntmf7F47RCmbHb/f6I+0PNQ7l45okHe38QWB2b0G9AX07T90Kiqe8V0S0lbVs6f1Wh923uC+cNt/4lcfff+Iplnu9/mptC0NeJY4OExI3jUKvfTcww4QnqlN9M4XtIOuYjI6aqJaLM81WuHoiJz8E/Tq020S0jMqVRr27bWpSfTl7iC10DIZbyZGh04qp2w1p9fgrTYn0+xafkX89X6m+bkvms6IxOjdJjsV3zbZmBK2g2fa87z3NNxzOLCJnjMTKn225KlKiKzi3A6Ig58bTKFCo7SpVa5oNBkT4KDb7bp1rgUAxwJJE5R7IJ4z9E7ln94fSbR7cdgAXVOS/+Ht6z5rmu0Pn3/ef+Irvc9TDXpH7bR2kDxVhtinzmz67BvY7yUIPwEP4Qe4z6LQAuLrsCZLixUKNaoQDxBUaJ1gPyO7RUm0mCrVpN0nLxCxF1fsu7x4pgjDDc+Ic4TkdO5TNlL9NspueWBmF2GAZ5AZ051C2nYCzqBgdMiVKvrN1nXNFzg7IGQI1JGkngrxVyiJP8qjv1HD61ak3+YHwVxsMf3qeAd5IpybmgB9ceRnwUm6z5pnQi6EVndaoNotw3lUfad4uJXeu/C0ncJTTG4nBvFRqbMb2s4kDvMLhd9r4VuKIzjWU7cUOZfhmVL2jYmyrmiXYsgZiNe0qUmFBXl7AQQdCvWuLTIXoJBBGozHWNF8o0gwQ0QF697nmXapVSo+o8veZJ1J7kWh+FrnHkBPYF40SQE08w0leNiLG5tioyRLm4jlyuJJ5edaG65T1qNQ0qTGwMs5/JWI2K0mS/w/NXVRgaCXPIA10+ChjlLtGs8MpgSchA+JKKmy7Wgw1KrzAzOnwVe68W+q49Lo7loG7N25UbL67W9Eeoas47bGzWuhtFxHS6PCUfpJv7uel094Ud2wNqP9668XJY5QWA/wDt+8g+cr6L0b+7HaPgoz+SN48+1XB65T7eVNq33aEd3wXv9M/Y/m/skf8ARdx/5W+Kc/6wpf8AiPePgvovj7Hv/svHci7kD2ajT3/BKbywok50j3hTrNaGvEt6946VlruzrWlU0qzYI/WXFaWzvaN3S52iZHiOgrsoylJZ2es7DaLZia0lleWkiSMTWnI8is7uo8UaUHItz7CotCm0tdI3nwcSPHNMFlszKYw02tYJmGiBJ5clX1Kr6hl5JPSpWcyTPWZ80sbS3K75DbGB7cVYAAu4rRLhqc8s1ebNum1L63JEBvTwHYFW7RqCjbGo8ZNFMZanC+Z3ZmVl9HZWoAAa1lyy+d/8V3JvKKhAhp72/wC5Zh21KZM4H/y/murNlHnLh7N1VJ8F47lJRaJLSB0lvxSDtVgz5t/d+a0246WCz0mkg4WBsjMGBEg7lxHa9QVL+u8aF7j3mVMovx0w6ImfNdbBYm0WlrJgkuzM5nVRK9d1Z2J3Upt1dVbl/OVTJgDhkBAXk3kzhuBzxxi0yjpXvyZ/M899HRLFlXNsbqPYBwzI16plcb0uptoPGeW4GOcIjPTLNPWl661nC2cRAU3Yu1KljUqFmHNs5z9EngRxSMHZTzStgRBXXDkVfX4bQyiynVe00zGFoERhzElVdpQt+fNVjSHZmZ46rF8n7iyvbo1KLHtLZd7REe1I0H3jqs1t/wBJtH3hXWOTH+HMWMvDNUnpd+IrzRqYXNd6pDuwyr2rT5ym5nEEd4hQ3txNLeOS0twzK4Mwy0HoXW7apzlFj+IB7wnHZ0AsHOxszMau3qi2tkW9q53btHy65afrHX7zl6uK0VHF4qUxTiIhpbOqi3lOkwNNN2LjnMKdTbTa1mA6tBcMMQeG7pXa8mVi+lwRIaD5zMDLLWdeVN25ohj+c1jLrTvse1iBmPZg7535jxlL3lMaHU7LTJjHamDsDyrDYeVSo7g0+YTT65oPFYCcAc7PoEeqm2GnhbhBnCSJSbvOqSs5Wuzd1n1iACTu00CkEKOkKHd1VzsWJuGDllE86kXDGNjC6VLu6NGmW8zUxy0E9B4Ly4VflAj5nDnp6XJzoHNcwZ9+fBIHyf5MZnncQjWMGHPonF29inKOo6j0rdTc91MOl7fSG7/9KddQqNYKhGR0Uh9pWZRbXc0hjsgdxifgVD2ptHB2O0P3UnR0kQPeU7Y0+cuWN4kKMRMDiQO8pluilgoUm7mNHuCqrh2Kq49JWrGi8Xz82PaE+/xhXfJaP2nTng78JWf5UT+zzHESku2Wgucc8hkAtFfXDriq7FoCQBuy9Tr+S0/JPYFrbWNOu5gdUeA4kiYBzAE6QNY1PYo8qFzbOA7lrPk9L6g7gpFIebf0hSaTGfJ6uQ+h5kLFbWo02cobGGiCHiIHA/FR55z2qNzbOA7lsvklv/429w+C6UbQ5pkE9HIpFCvUoGaRjy7R+jwVRtXk1YbRpFr6Ya7c5oAIPZqOg+BzTTcNWXSNHNnsIjvK85VmnXs6NyBnMeGY7CFy/k5Sq2m0K1pU1AIPW0x6lXywS3CWbsq4LTeBAkgseBv8234K0rNx0aAO+R/qUWk6MfQT45+qubotprU8ZbhMkR0KJd0BQqYAZUx7Q17mBwdB1GhyB4njGqq9vqTH2CsypUFJjg1pe7Rsubr1wOtWHJ+f2jSI1B6eHQCVW7UqPp25cxuIyMhvzWTC5aboDLVY6m7hH4n+EDmhdk+VPBxvY6n9wFo7cTcz0ysp8sqNzfSqN+6IC9HZCs8cWpRj1WVJZ+ENbH8yKe1bek6S3nDxcW4u8uM9zV4Nr0WHNrusjPvkz4LRLqf8ns1BjxmGBhw5iWiMuZcs2o03O0bh9MQC4nPgT0SO5Wuz6FS+BNETk52eWU+eat1TJtcvkrMePC3HEYo40bpS+dfgwSY4bk5ztTBzeI4ZmJMTxjSelL+2GtPr8FdbF+n2LXcjWh1WuCJyb5uS4r9dBXW0Wl7xx3F0aTydCQymxh9kKFZ7NtLMk29MNnIx0JKtZm0Wj71w7DC6XyaEbOprkl17/f5rw5Xw1UcLSqLpa07wD2gHxXCrhmCs9nBzh3EhdN2M/FYUT9kDuEeiatka5djBOTQ0DozWd2w2MHaqTaFlSt7rHTGbwSc98+GqZFRqKo9ktrKs4HYoyOuR607VovpRjESkteHRrmAcwRkdDnuMJM8pzpfYWb6znfhb/wCRV3sEfOu6AO8qXs4TfsH2XebVNuI+bI5yvNoD972Kn5Rtw7Qd0hp8I9F6ttrqMEsp4zIBEEQDMnniAmqNKm90PdGqpLNoqvc2q/AA0kHCTmJ9nXfxU4mBJUZeSudntDajcTHBzd40yS6lN1N2F4gpdWk+k8sqNLXDUEQeOh6DK6pCQlq5HTbbQZHKMhnqBmYz03q4vBFnSEH9DrWm2mzBsm1GFwmTmZBkTkMRjXgF48plfBd1aNXFje17Z90pzk3R53adJp4nyWcpAGo0Hj5An0T9YnTTYRytafcFl6zCyo5p1BI8Vo6DsVJruIHkuN7jzR5i3vA8Va8nX4dpUT0x3gqp5RNnZ1Tog/6gkSuOM7pK0VXKo4dJ8yt3yfdi2XbH7DfJeEhW6k2c+bqdSkUh+4rf5PxrEcoDh25s93S4eXxUZR1t0IQmTZd2behwSds57HZ0PPjJ9Vyeszm+VFwOInva0pnWIWhS3YQfl9tA1NOm4dOEjvCsqsfJKJPE+ahMBLqwbrOX8jVwbdluFOgOG47Xk1TjPGYSIGYzMKSbmwNSocGRHs5aGOvirKu62dUrObTdhcP3YDowugZmHxEyfpdW5R/K+f8AKq/tU/8AkYn+SYna1Ht8ioVyYA6/QrGA0RovpBUEmV8NFvqjsC8IB1XuN3Favdpf8gsvBsxnCwGRMNjMrge2G027Yug44RidEZZzklWPNYn869zBFSC3UmTAyByJ1V5Qq1DUcHCGD0THiqN7KYptLTnvS6tO3bQpupvJeZxA6CNIyHmVxqWqqLQ1gZNIiS/cc8u5KbSpGgXl3tTolMo25tHVTUioHABkatyz8T3Kp2zHzcbneCtNh6v7FqORXz9bqb5uVVedpp1Czg6eABsO0zOWeXWra3pvYDjM6frNXnJ7Zl9ZNeLyrjJwx7TnREz7wETI04KE7RSBqtINUm1fnrR9/U/MV0vk7/h1LqC4rcmXA9CFdKOtBud00KRPqN9wA8FxnbTAzaFdo+sfEz6rovJ1+LZ7OguH+sx4Qm3Y08ep7I7ysjtn3WdqZ2189T6nebfimpUKqVHsliZSng24ZzOuvWnatZ9WMZmElrA2MzkABJJyGgz3CUj+UZxNssDeSKzj1BgHeVf7CH7mqfujzVjshoN4Twb5n8lOuA8V45wk7RHttPQqjlS2L1p4sH4nK1Vcs4vjmyIOhyQDCFysllZSbhYMLdY6U5VqvquxPMlO169SvUNWq7E46k9AjyAXZNppeG0mgyGgE6kDNKLnEQSvZMQkryuVYstJnr1mjqAcfgtbyIpY9qA8BPil0fnOoE+nqtB2Wr47HZ3b6Te4BZXb1Hmdp3DOD3eZV7Yn+7s6Mu4x6KXeI80/onszTGy34L2i77TfNMbXbisaw+yfDNIVr9N3Sthctis8fad+IrU8lnYtj25+z5Ehckyr9SLL6NT2fiplsJo1h0A9zpWF5VHBtXZrvtkeLPio6hrdIQhMGyzuM0c7u4lI2n7WyX9FQeLVzDazeb5Tg/XZ5Aj+lNaxKuEvWfK8632rPTPY54Vg/Oxb0OPkFHp/Ov7PIfBMKr1ISP5ZHRdlQb6lMfzA+C1HI5s7Xpdvkot3o3r/AKSsfC+ilQoQvFsmyH0Kz/dhfPXKb/F7n75TVPQ9bvxFW6o0tCEJa2w1p9fgr7Yn0+xbTkX89X6m+bkuK+W/Xx+hXo1Xo1SYTNSsd9Z5/mK6XyfEbOpdQXEHGWsP2R5L6rlIT3s4f1al0O/O9ch5SADateOLf/Tat/yZ/gz94+QTjsd85U9kd6xW2fcZ1lebb+epdT/NibFQKqQhCz3bwf5hZeajUjtC02xf4d/WPJWexh/eah+y3zcp1wfW6knaWrVV8q/n6X3T5q3VYsqhCEIQhCEIQs+8rell9t3cFv8A+z5oN689A9Uul7x6vUJ98n5/y+z+x4lZTliANt3EfW9ArrZvzA63fiKu7Z82/wBk9xVDbEiswjiPNO3oBtqgP1XeSz+1fOP6fgt5ffxNTrPmrnkaf/klv1O/G5clFWnUixftPZ+Km2vzVb7p8wsFyw/j9m//ALD+JijqEt8hC8V3sv8AON9o/kck3/8AhdX7zFzflCP/AKjtz/8AjP8AWnBYhWKog3/MieX5OPzOU+f7lH2vRR2fPv6h6q9UBSEi+WX/ANuP3tPvWu5EAHa9PqKg3x9zrP4SshX0IqRCELY9kPoVn+7C+e+U/wDi9z98pqnoet34irhUSWhCEtbYa0+vwV9sT6fYtnyL+erdTfNyXFfLoC+O0QF6NUlj06v3r/zFdQ2GIsKXUFw/6DPujy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xQSEhUUEhQWFRUXGB0VFRgYGBwYFxoYGB8WGBgYFRgYHSggGBwmHBcUITEhJSkrLi4uGh8zODMsNygtLisBCgoKDg0OGxAQGy8kICQ0MCwtNDAvNDQ0NC8sLDgvLDQvLC8sLCwsLCwsLCwsLCwsLy8sLCwsLCwsLCwsLCwsLP/AABEIALsBDgMBEQACEQEDEQH/xAAcAAACAwEBAQEAAAAAAAAAAAAABgQFBwMCAQj/xABMEAABAwEFAgkHCAgFAwUAAAABAAIRAwQFEiExBlETIkFhcYGRscEHIzJScqHRFDM0QmJzkrIVJENTgqLC4RYlY3Szk9LiJjVEo/D/xAAcAQABBQEBAQAAAAAAAAAAAAAAAgMEBQYHAQj/xABMEQABAwIDAwkDCQUHAwIHAAABAAIRAwQSITEFQVEGE2FxgZGhscEiMtEUM0JSYnKy4fAVIzSSwgckNYKi0vEWQ1Oz4hclJkRjc4P/2gAMAwEAAhEDEQA/ANxQhCEIQhCEIQhCEKsuaq5xr4iTFZzRzABoACk3DQ0Mj6oTbCTPWrNRk4hCEIQhCEIQhCEIQhCEIQhCEIQhCEIQhCEIQhCEIQhCEIQq25f2/wB+/uapNz9D7oTdPf1qyUZOIQhCEIQhCEIQhCEIQhCEIQhCEIQhCEKquP0rR9+7uapVzpT+6E3T1d1q1UVOIQhCEIQhCEIQhCEKDb73o0SG1HQSJAwuOWY5BzFP0rapVEsHkkOqNbqoTtqbP6zj/CfFPDZ9fh4pHPsXN21tDdUPUPFyWNm1ej9di859qmXRfTLQXBjXDCATijlncTuTFxauogFxGaWyoH6KzUZOIQhCEIQhCEIQhCEIQhV1z61/vndzFIuNGfdHmU2zf1qxUdOIQhCEIQhCEIQhVG0d6us7GuYGmXQZndPIVMs7dtdxDimqrywSFbqGnUIQhCEIQhCEIQqe4bQ1z7QGmfO4uohontB7FMumOa2nI3eqapkEnrVwoadQhCEIQhCEIQhCEISZtuPOs9jxPxV1sz5s9aiXHvBLiskwhCE07CDOt0M/rVVtTRnb6KRb702qoUpJtfa+p9WmxvSS74K5bsxm9x/XeohuDuCgVtorQ79ph9kAe+J96kNsaDdyQazzvXS4LZUfaqWN73ZnVxI9F3Ik3dJjaDsIA/5XtNxLxJT6qBTUIQlX/ENRt8fIzBpPs4qN0lrwX4s+UFoGumERqVZfJGGw58ah0Hqy8k1j/eYU0udAJPJmq4CTCdVBszeYq1KwiJdwjdcxk09Gje3mU+9tzTYw9EeqYpPxEpgVen0IQhCEIQhCEIQlvboeZZ7fg5WWy/nD1eqj3HuhMirVIQhCEIQhC81HwCToBPYvQJMIS1eG1NN1J7aYdiIgSIGeR0O6VZ0tnva8F0Qo7q4IyVBcV4cBWD3SWwQ6Nc+XXMz4qfdUOdp4RqmKb8LpTdYto6VV7WND8TshIEaE7+ZVFSxqU2lxiApTazXGArhQ06hCEIQhCEIQvFSoG5uIHSYXoaToiYSbtlaGPfTLHNdDSDhIMZjWFdbOY5rXYhCiVyCRCXlYphCEK82ao1iKhpVODAjHxWuJ9KPS3Z8qgXrqYLQ9s8M/gnqQdnBhXlOw1X//ACqh3nCGe7XuUF1Wm3/tjzTwa4/SSQ8ZnpV4NFDXxeoVnsz9KpdJ/K5Rb35h363pyl74WhrOqchCFn1Uf+pGc1k8X/FXg/wk/fUf/vdikXxflbHVpYhgxOZECYkjVe29pSwtfGeRTb6rpIVVYba+i7HTMGI35HmUurSbUbhcmmuLTITdstedWuanCEENwxAAzOLd0KnvqFOlhwb5Uqi9zplMCr0+hCEIQhCFVX1fbbOWgtLi4EiIAy3lS7a0NcEgxCbqVAxK19X8bQ0NwBoDsWsnQjcN6tLazFF2KZUapVxiITneF5U6LcT3a6AZk9AVNSoPquhoUtzw0SVS09sGF0OpuDd8gnrH91Ndsx4GThKZFwJ0THTeHAFpkESCOUFVpBBgqQDK9LxC4W8xSqH7Du4pdL329YXjtCsvC1KrlXXhfdGg/BUcQYxeiTkZHIOYp6nbvqCWhJLgNVP2Y2tsTK4fUrBoAMEtfqcvV3EqPe2Vw6lha2e0fFOUajA6SU709ubvOlrojpdh/NCozsy7H/bKmCsw71Jp7WWF2lss3/WYO8pBsLoa03dxXvOs4hTKN8Wd/o16Tuio09xTTreq3VpHYV6HNO9S2PBEggjeMwmiCMilL0vELLrX84+fWPeVqafuBVztVyS14hCEIQr7Zqw1ajXGnV4OCJGEOkxkc1X3tWmwgPbPbCepNcRkYV266bSdbV/9bZHQZyUEXFAaU/FPc2/63gkiqIJ6Sr1ugUMryvULpZ67qbg9hhw0Pu5Ul7GvaWu0XoJBkLQrivHh6QccnA4XAbxu5iIKztzQ5mph3blOpvxNlTyVHS1nlSuwbRYi5oAsepIAmd/Wr0McdlQBnj9FGkc92KLeLwatQgyC9xBGhEmCFLoiKbQeA8lHd7xUdOLxOmxNKKLnb3+4Af3VJtJ01AOAUu3HsrntfbalJ1I03lsh0xoYw6jTlStn0mVA7EJ0XldxaRC7bJ3nUrcIKjsWHDGQGuKdOgJF/QZSw4BEz6L2i8umUwKvT6EISftz6dL2Xd4Vxsz3XKLcahLKtFHSrR22YfTpOHskO74U87PcNCmudCsKG1Fmd9ct9ppHv096ZdaVRuSg9qdtltrqLWCmXh+fFLHNdAPIRM6z2qmvdnVHOxgRxlSqVYAQUybRXm+zsa5jWmXYTM7iRp0FV1pbtrOIcU9VeWCQlq0bUVntLSGAOBBgHQ5crlZs2fSaQc8v1wUc13EQqRTk0kTbsefaf9MfmcrWx+bPWmKuqW1NTSEIQhCIXq9lfpLydNi7bIP9IHtkrn+1DN3U61c0fcCYXvA1IHSoIBOicWYWv5x/tO7ytRT9wdQVc7UrklrxCEIQhOWw481U9vwb8VS7T+cb1eqlW/ulMirVIWW2n03e0e8rVM90KuOq5pS8QhCv9jrW5tbgxGF4k82EEghV+0aYNPHvHqnqDiHQmHamnistTmg9jgT7pVdYuiu39bk/WEsKx9g/zI/ceIWsP8N2qv8ApK/URLX1CFe3TtGaFMU+DDokziiZJO4qBXsedeX4o7E8ythEQvu0Vu4elRqYcOb2xM+pywNy8s6XM1HsmdPVFV2IArzsxetOz8Iak8bDAAnTHPeF7e2762HDun0RReGzKaLovltoL8DXDDHpRnixbifVVXcWrqAGI6qQyoH6KReVpNOk94glokA8ybosD3hp3pTzAJSJfN7G0Fpc0NwgjIzMx8FfW1sKAIBmVCqVMarlJSFkC0ShoQhCF6plK9q7RDa1UNGYbjdh/DMJo0KRMlonqSsbtJWnWRxLGE5ktBPTAVI7JxUgLqkr1JG3o87T9jxKtLD3D1pmqldTkyhCEIQhCF+gtjb3NOwWVoovMUWcaWtboM5Jy61iL62D7mocQ1PFWzKkNGS+bS3i6rTaHUsEOmS8E6EaDkz1S7KiKbyQ6cuCRVeXDRLqskwhCEIQhCE0bK3kylSc0h5cXkw1hdlDRyDmKqr6g6pUBERG8qRReGiFav2haP2NoI38Hl7yogsifpt707zo4FItd0ucdJJPv5VfNENAUI6rwlIQhCu9jmzaOhjj3DxUHaJ/c9oT1D304XqzFRqN3sd3FU1AxUaekKU8S0rDKN4UzeLji1p8EMj6eIcXTmOei2ppu+Tab57IVXIxJnCgpxfUIQhCu7xpxYrPvxOP4i4/BQaLpuanZ4J5w/dhUinJlW2z9nZUc5r3hs4Q0FxEkyMgCJOnaod297AC0Tr+tCnKQB1V1eVxUqdJ7zGQyOFxM6DVx5YzUKjd1H1A0frwCefSaGkpPVyoqEIWQLRKGhCEIQhC9TlZ7ZbwA0MpugCAYBw5QRxhIiMwq1zLYmST+uxPS5ezfNub6dlB9lrj3OK85i3Oj/L8l7idwVBtBeb67246fBuaIjPlz0IyUu3pCmDhMym3ulVKkJtCEIJXq9U2/rB8mrU6c4sVBlZx+08uyHMAAqbZe0n3b6gcAADl1dPT/wAdKRQdzlIvPGOyAt68nVpFSy02ljRwdKk0EDM8WJPYs9tWmWVi4E+0T5q4t3YmxGilbbPIpMaPRc7PLdmPFI2aAXknUIuDkk1XSioQhCEIQhMuz1uDKOHgqjuMTiawuAyAyI5ct4VXd0i6pOIDLeYUik6GxCsf0tBkUbS/dipdxnLsKj/Jp+m0dRS+c6D3JMtDpe4xEuJg6iScirpghoCiHVeEpCEITBsS3z7jupnvaq7aR/dDr9E/b+8uXlOq8GwPxBp4NwDjyOyw+9wXuxxiJbE5hFzuWFstT2v4QGHzinL0jnMaLYFjS3CdFXSZlafdlpFWkx4dikCTzjJ3vlUVRhY4gqSDIUpIXqEIXxCF9QhdbHVwVGOOYa4O7CCkVG4mFvEL1pggq/vTadtWm6mKZGIRJcMuXSFX0LA03h5don31g4RCW1ZqOhCFkC0ShrtZrI+oSKbC4jMgCclGur23tWh1d4aDkJO9etBcYaJPQJ8lI/Q9f9zU/CoP7f2Z/wCdnenfk9X6jv5T8EG57R+5qfhR+39mf+dnejmKv1Hfyn4LQzUbwbQ5rnGBkGmQQBmDlhPPIVN+2LHESKze9P8AN1PqO/lPwXKlUcSWl+INjExpio0HMYnZFw5csJ9pTaNxQrsx0iCOOo/Xf2JGe9Le3GHzOCIh+QEQZZMjkOfLmrSxn2p6E3VSup6ZQhCCvRqvQrnbgza6H+ypf1LK8nhFWsOlN2n8OfvegVzc+3tSgwMDC0ANaSx8E4RAyI6eVW1fZjKpxHPrCltrluisv8d06uVV9bL15cOqCe5MDZrqfuAdiVz06lWtktTarA+mZaZgwRoSDkecFMvYWHC7VegypVCzuf6LZ9w7SqfaO27LZ+Vd+fAZnu3dsLzFJgCT+uxdK1212ieDnocJ/mge9U9Lltsx7oOJvSW/Ak+CW5lRuZYfD4qC20jFgdLH+q8YXdU+kOcStLa3lC6ZjoPDh0Hz3jtSGvDtP12arQdjx+rDnc7vhVW0PnuwKdQ9xXagp5Zfbvnantu7ytRS9xvUPJVztSuKcXiEISXeW01sstpqto13MEwIaw8UgOA4zTvViyzt69JpqNnv+Kb51zDkqy99p7XamhtoruqNGgLWjcfqtG4difoWVCgZptjv+KQ+s5+qp1KTSn2W+a9JoZTqFrRoIby5nUJp9Cm8y4ZpYeQmfY686tZ1QVXl0NBEgCMzOg6FBvKLGAYRCdY4nVNKgJxCEIQhCEIQhCEIQhZAtEoau9kXxXI9Zh9xa7uBWV5Y0g7Z4f8AVcD3y31VrsOpg2hS6SR3tPrCf7Fd2MY3HCzQZS5x+yPFc6t7R9bMaefVp2kkALQbe5VUdmk0mDE8a8B6k9AjrUv9HUtz+nEJ7Ij3qy/YrtZPeP8AZ6rE/wDxBvcU4W/y/wDunxUW2XbhbjYcTR6UiHNnSRu5wq65s30ZJ08ROk65dIJE5LY7B5XUtouFKoMLzpGhPDPMHhmQeMwCmWi6X17bW4OpwcU6ZOufpAaez71teSlZtO0diE+0VU7WBN5VH2v6QfVV20F0Ps+A1KmPHMHORhw6z7S2NvWbUkNEQql7YVQpCbQhCCvV6rfbP6TZv9lS73rL7B/iK4+0fNItf4c/ePkFULTpSEIWmbD2c1LNRa3U4+oY3ySsdyo2o3Z1F9b6WQb1kemqfAe4BlP3jkPUnqHfpvWgspU6LQCQAPWIHeuD1a1a5ql7pc458SrelQo0GhhPfv7N6rbXtLZGfWDzuY3F/ZS6Wybyp9GOvJWNLZ1er7lE9ow/iieyUtX5tDRrtLfk4I5C50Ec7cOhV7s/Zlza1BVbWwn7P5qV/wBJPrEOquawj6sk/wBI8x1rhdO1FeiaLMb+DFVjcLW4nEOJmeVy1NKrWubkY3ag8AMh1Jja2yqWzqdIsc5xJIMxphJ0AA1jpWm1tpKTBLm1WjeWEDtKtm2NRxgEd6pjWA4rOLxv2zh73cMzNzjEgmCScw2Vo6VvVwAYToFBc4SSuV3XvSrlwpOLsME5EDOY16EqpRfTALgvA4HRMFkunGwPNUMBkQQOQkak8y53tblhcWd3UtqdIHCdc+HAJ2jQdUZjLgBJGnAka4hwlQrd5OqFepwr61WSB6OANMCAfRJ051Xt/tG2nTbgbTpjsd/uT/7PDsy7uH5lcK3k6sFOOEqVRiOETUDZO4ZapI/tA23Vnmw3LPJs+pXh2cwavdxyA0GpPsmAOJyUizeT27iSAHPLcnDhnEg/aAOXKolXl1t6ATUDQdPYb6hONsKWmIn+X0aFkd6Ugy1Wmm3JjKzmMGsNBIAkrsfJy7rXezqdauZcQJP/AAquo0ACP1mmDYE+dqex4hTb/wB0da9pJ2VWnkIQvmMb0ipVZTEvIHWYSXPa33jC5vtDWua1xhz5wA5F2GJidYkJmheW9wSKLw6NYM69S8bUa/3TKg3jf9CgcL3S7la0SR08gVhTt6lQSBkvS4BF33/QrHC18OOjXDCT0ch7UVLaowSQgOBVomEpZAtEoasdnnxaaXOS38TXN8VS8o6fObLrDgMX8pDvRSLSpzdxTfwc38QnwWt2KoH0mYdWDC5vKPtAcoKwGzLlgaAdwg9Gcz1HfwPeqrlfsy4pXjnEEglzh0gmcukaEa9hC+4xvCuufpROIR1hYuDMQvtoqCnTeXZYmljWnUzyxuG9U+07lhYQN4IHTMZ9QjXfOXTreSuzLiveNLQRBaT0AGZPDSBxKT7q+m1/uaffUCteTZ/urvvHyC2O1/46t1j8DVE2/bxaJ53DtDfgthYHNyqauiTFZJhCEL61smBqch1rwuDRJ0CCYElXe21leyrZHPY5o+Sspy4EcduIlufKAR2rH8nb23rXdcUnh0kkQd0lJtwRSc0gj2icxGXHNUa2KUpt02VtSphdMYS7IwTGcSQeSVU7bvatnaGtSiZAzEjMxoCPNS7G2Fzc06BMBxiddx9YCbbDbH0WBlFxY0SBBMwTiIJPOVzTaFV+0Hh10cUaCAAOwR4yuiWvJexokOdiedM3R4NwjdvlcqtRzjLnFx5yT3phlNrBDAB1K7oWtCh80wN6gB5arylp9NWz12UatFr3U8TpIOZ5CRvVdXq1G1CAf1C5pt7bO0LbaFWjTqkNEQABvaDrE71Q2Kk82mm2m0FwtDQASWiBwnKMxorfZ5bzrC8/RPorXblR9W0tHnMkSessHxV/5XjVFjYKlMNBrt42PHnhqGMxi38q3Gxeb584HTlwjeOxZO5xYcwshWnUBN3k/GdY8zB+f4Kv2h9Ht9E9SWhW2ysq2AtqFwaHScMTk7knLlXDtsVH0tv1DTienTNoV7sarVpOY+jGIOMTpnIziNxlTbtvek19KyjHi4NpaSBGHCCCYKz9e0quY+5MRJnrlPgVX0zWLfZxYScveIxaTMZxvUy9bqZaMGMuGBweI3jSVHtrp9viw7xHYgOe3FhMYmuaep2vbkvViuynSfUewHFVOJ8mROem7VeVrmpVY1jtG5Bel73BocZDchpkCZ3CdeMr883g6bTajvtFT8zl9F8l24dl0R9keSzdb6McEwbCO8+8f6Z72qyv/cHWk0tVo9K7wQCS7PONFxi85W7RxuYwtbBIyHDrlR21KjwDMdQHrK7tsNMfVnpk96pq229oVvfrO7DHgIXhE6kntPloq2+r1+TOpNZTaccjdEFo5BnqkWtr8qD3PcZHbOvwVxsjY7L1lZ2MM5sA6azPSOCWvKVbTRtFje30sNYN5iRSE9S2P9n7A+tVafs+qr6Jyeer1SI4kmTmTmSdSeddfSF8QvEyXTtY+kzBUaakeicUGNxMGVCq2TXOlphOtqcUtqaml2slXDUY71XNd2EFMXdHnqFSl9ZpHeISXyWnDruWkNJaciQRyjJcMa6QHBdaLKN3RHONDmuAMESM81K/Sdb947x7U/8AKa31j3+uqq/+m9mYsXNeLvKYUV7yTJJJ3kyUySSZKtqFvSt2YKTQ0cAIUahZsFZ1YHNzAwtjLilxBmftK52bth1kw08GIEzrG6OB4LObQ2FXr3D61NzYcQYMjRobqAeE6KNtHYn2ljA0saWknOeURyAq/teV1GkSX0ndhB8yFVVOT19GjT1O+IakIOzcPVcWndIMGOZbm1uW3NFtZmjhOazxGQPET3r21hOgJ6BPcnX1GM98gdZhJJA1Kv8AYq5jaLU0OaMDAXvD5bIggAE8ocWnqWU5XbbbZbNcaL/beQ1paQYzkz0FoI36ryOc9hpzPTGhz8E7eUm6X17E9wAc+j5xhL5LQIL8IBMktEQuUcmNots9oscCQHGDlx0nozUrBVDmuqHIZe8DkcuPGD2LKmU3EA4XfhPwXfhd0CJxt7x8VGLmg6jvUy5D59o5eO09JY4QfcqvlAG1dmVCDI9k9zwfRT9m1ObvKLvts8XAJma0nIAk8gGZXNCQBJXYKlRlJpfUIAGpJgd5X2pTLfSBHSCO9eNc12hlN0LqhcAmi8OAyMEHyXlKT6mWe9KtNmBjy1sk5ROeuaZdQY52IhVFzsKxua5uKzMTjG8xkI0BG7ipWy5m2UJzJrNJ6cNUlS7YRVAHA+iqOUjG0+YptEAB0DoGEBMnl0P6nQ/3A/46q2PJ3+Id931CyF582sSWvVWnTYBnEqne5o7Afiqy/PtNCfpaLTrkph9DC4AjEcjmOQrg/K1xZtiqWmD7P4QrWx9w9B9AVOFiphweGNxAQHQJA0gHdCzvPVMJbiMHcpYYBkOvtiNOpSE0lLm2s3FhxCd0iexKLHRMZJAqsLsMieErDrWy7WOqPc+0PLnuc/CBhD3EkiYEZnQld22RdXot6dCjuAiQ0TluxHPrAWGa/aVUAANGWU6x3lcHWq72jEbPaIOYx1cJd7LWvJPTkOdWDqm1S/Ax8u4DDl1nmzHVM9CWKe0CYFRs9DdOskfn0LWbCZpsOnFHcFw+6BFd4OsnzUmh803qCjOtjuG4OBh38ukpYoN5jnJzVmLWmbI3HODEHRhy0yz1nfwU4tUVQCAdVm/lbBNaxACT53IZn9kuh/2euDbiqSYED1T9Iwx5PAeqXa9x2ljcbrPWDd/Bu98DJdHZyg2W9/NtuGE/eH/CRBiTp05DvOSrmuBzBlW4M6IIIyK+oXiYbu2bFSmx5qkYhMBgy1ESXZ6blitp8ratpdVLdtEHCYkuOeQOmHp4q72fsOre0eda8ASRnJ0MdHmpf+E6fLUqdWEeBVYeWt39Gmwd59QrNnJR4PtVh/If96YVjlq7WhzFBlKZwgCeMCFIu8MLxwhAbBnwSHzGSq9v1bqnbtNrixYgDhEmIO6DvhcasYjh0nLoXrZjNT9nGqbSma048ImcjMZyOKsLkoMe5we3FABGRO/ckvMLOcqb2vbOpCk8tDg6Y6MPDrVc8hpO4E9gK9zLOz0V4KzhsznSc+bmenBKym7ySwE5kkknnJXcNnsDLZjRwXOK4AfA3J+8l3zlfmYzvcsF/aQ79xbt4ud4AfFRXgYgTwPotBphz/QaI3nRY215OvcJrOg8Bu6ydD0AHphVZvnVSRQaI4nTsC6GyVB6h6NfeApj+TdKMi4doPhhb5o566GcNPeFzZUmZEEahZ2/2bVsyMWbToerUEbiOCk212ytIIhzdQsSum1Y7Was/OVy6eZzoHuK7RRtDT2A6lv5s+A/JWodzRpk5YcJPZmfJOF21CKlMggHEIJ0k5Z9q59cfNuMaAnuzXW9r0m1LKs1wywk8NM9YPDgVa7XU3NqtD3tecGrRAGZyiSoOy64rU3OAjPf1dQVNyWp06dKo2npI3g7uIDfJUas1qUIQoN4XxVsj6NWiQHiqIxCR6NQZjrVrsW3ZcXjab9IPosZyseWvokcKnmxdNqtua94UWUq7KQwP4QOYHCTDmwQ5x9Yrf2ezKVpUL6ZOYjP/gLE1bg1GwQuexVwU7W6qKpcAwNIDSBOLFM5fZCzvLDlBdbJbR+Thvt4pkT7uGIzHHfKiOJkAHj6fFN1xXVYiX06TXksPHxOfE6b4Porn1/yk22Q19SrAdphDR5Cd6lXNhc29Ok+tIFQYm5jTL6sEe8NU6XHRaxhawBrQ7IDTMNPfKxt9Xq16vOVXFziMyTJ4eSsNlfNuH2vQLlcF6OtAqF7MOB5YNeMBo7Ne3tq2gWhrpkA9XQrAEQ0h4dLWuy3F2rTmcx2dSsLXamUm4qjgxukuMDPnUanSfVdhYJPQlgFxDWgknQAEnjoM9Aqyy3WOH+UteHNdLhA5HDKCptS7PMC2LYI+K8NWpzDaJAhrnO3zniyjoxeCyn/AAVXYXGnUogucXFznGYcZgNwwN2c9S7NabRp/JmUK8YQBkCPEkz3R0yufftmg8APa6AAIAG7pme6O1c3bFVSSXVaAcdXB5k+00tg9WFTKe2KNuALfT6rnNjsdMjtxdiUNs0gIa10DdHkZ85Wn2FsU2Dc0Dm0Gi4reOxXFQ8XHzU63M0mnoCi26pWFamKbZpn5wwMujlSqLaBpPLz7W5WNFloaNV1Z7hUEYABkc85OExu3hSraxxYQzJ3JyJmi5rXgv0TVu6myq11VuJoOYG8d4810sN2sfVZUeAX0mENccyMcYo5+KM/ik1rl7KbmMMNccxxjSe/RO2NEVap3AQY7THd+pVxVaxolxDRvMBQGlzjAEq4dSptzJju+CzHbi6LHWfwlnqYa08YsZLHb8eYBOua6JyY2ztSw9io3FT4OMR1akIp8nruu6aLSG/b9kdY+l/pIPEJEvKgKdbg2kkYGuk6yZ3dC6hsXaj9oU3Pe0Ngxkqq8tHWtV9FxktMSOoH1hOOzDpszObEP5nHxWA5U08G1Kh44T/pA9Fr+Sz8Vq9vB39LSmajdoNmdXxGWmMMZaga9ayD7xzboUIyO/sT9baVdl4aIDcIcxuhn2g2c5j6XDco1G76rwHMYXNJwkgjinnBMx0J991SZU5txg9Px071Iu9sUrVz2uY4lvATOUwM57SAOlMllutpALgwkCMhI55HKelX1ns6mWB7iHT2j4FcmdeXVQFr6hg6iSdOKiX5s22qwmnFOqM2PaIz3OaMnN5j1QpFexbh9ho7MvAeeqmWG2LyxeHMcXN3tJyI9D0jxGSXLgvdwDjhAqDzdQH6rmnON45QqGozMQcl0K5sqO2qVGu18NgnIZ+1HcRHAqPfFfDRrPPJTe7rwuOSXRZie1vSB4hStpMbQ2a6m3QNDBPTDQs3sjYY3oXcqLcNNo6FzqqZeU/eS1kutPs0x76i5t/aO8tFqRqC8/gUeo0Ohp4HxhaDZbSaYgtkayPgqi127b1s3HCTqDln0HQg9JBHSqRlGtajAWlzdxHqF3deQ5GuJ6FMdtS2aJL2/wAzf6S4+CXz5OTWOJ6viqW/bSadC0VnZEU3uH4cu4LO3t+y/r0relm3ECTxJyyG4Ad6es7OoHuq1cnOgRwByWLXRxOCO4td7wV27mZtDS4tI7wri69vGOMjwWn7M2VrqlVj2hwAETzFwXDNqVntp03sJEz5BbTlVdVg21q0nubiDyYJGuAjQid6tjc1meSGgAjUNJHaFXfL7xjZJMHiFQt2ztakwHnXhp0JAM9Rc0+BUbaGwU2WcPZTawy3Mc6uLao91QAk79/QpPJjal3W2hSZWqOcHB2RcSJwl2kxuSwrNdQVHtWOJS+97mu+KveTX+ID7pWH5Xu/eUh9l/m34KoXSFhk8+Sw8e0ezT76i5j/AGkj2bX/APp/QkPyIPQfRMOys4qxJceN9YRGZ03hYHacYaYAGm5Xu2ebDLZrAwQwTgdM6a5CDl+acLq0d7Xg1UNxqOr1TWyvcf1+gXS8rXwVN1SJwxlMakDXrSbejz1QU5iVata57g1upIHeYVVtI5tWxguZIfgOEEzv1CnbPa6leQHQROa9o1X069MioKZkjEYIHsu4wDOmca8Va2SmGUWtGgYAJ3AKBVcX1S46k+qj84X0ecdqRiPWRJX5lsLA9uJzQSSSesr6d2bSYLVgjcqSs4tdhB0Xc0G+qOxTwxs6JsVHcVtdmdV4OzcGBhwt4SeQQNF85XgpfKa+PXE6P5im7UUTRdzhcHQMERBM54sjlHCF9r17QGtwsBOOHaZM9bVMtZbFxlxiMuvhopradiXuBqOw4JGWtT6vu+70+Knm0Nx4J40T1KLzbsGPcofNP5vnI9mcM9MTHHRVl/3rVoYeCIaXiCYk5bt2qsNnWVK5J50THqtFyY2fTu61TnCQAG6ZTJOpie6D0pVtNqfUM1HueftGfdotJSoUqIim0DqXQ7axtrbOkwA8dT2uMk9pU83G4Wfh8bcODHhwmeiZTXyn28Eb416Y4LPjlPN/8j5n6eCcX2omMPqkG/D+tv5qdMdrQfFdD5JD+7vP2isnt7+Nqn7R8gEz7IVJoEbnn3hh8Ss9yyp4b9r+LB4Fyt+Sb8qzPunvkf0ppsVF9Rjw18NbmW5weXTqWMe1gfjw58VJ2vd29lcscaONzs5xRmIAygidO5XezlqFOzPe6YD841zwjxVNtKk6rdNY3Uj4pvaDXG8e1oknD4gBW1jtNO0NLmg5HDJEHqIzUMm5sansuLT0FV11ZNc4srszHGJz4EE+a6mgRo7qdn7xn2yru15VXVPKqA8dx8MvBVFbYjDnSdHQc/z80jX5cVana6lenSLqVVreEwEEio2Riw5EgiNApbtr2lyZb7J4Hp1zHTn2q+5PXJsKTqFzk2ZaRmM9RkJGcmSI6VWsdTrsGXCU3lrSBObXOaw6ZgAOJPQU7Uc+lJacLhn2gT6K05TVCNnnCdS3PqOL0VvX2csNFhe6zswtEmRiy6CmG8ots13CmLh8ngY8oWBoW9SvVbTpyXOMD2iMz2gKdcjbOWY7MxrGuyOFuGY3+9Vt/WvHvw3T3OI4uJie0pdzZ1bSqaVZuFw1Eg656gkKTbrayi3HUMNkCYJ100UajRfWdgYJK8t7arc1RSotxOOgy3CTqQNAu1N4cARoRI6Cm3NLSQU0QQYOqXvKCyo6w1WUmOe9+FoDRiMFwxZDmBVvsA0htCm6q4NaDJJMbkNc0PaXaT5CR4wsufdtZog0aogfu3/Bd4pbY2c6MNemf87fivTUZMlw7wtJ2VqDhqgORcJE5TnOU66riG2A0UmtaZwmPT0Wm2zcU6+zLNzXAkNAMEGDhGvDRX9jazhHls4ph06dSp6xqc20O03KjrVLnmKTKp9jMs00mDpnrxS9ed9NfTdS4OIOHETytMT2haO3tiML54HvC0+wOS9Sg+3vecGQDogzDm6TPAqixjeFYwV0GCqTax2VnG97z+FtP/uWg5Lib4ng3zn4LCcrvnWdDT4n8lCsVgq1pFJjnluZDcyJ07luL3aNrZAOuagYDpKwzntbkU8eTewVaT6/C03slrIxNImC+YnXULmHL3aVpeMt/k1Rr4L5gzE4YnrgpJcC4R0+ielzlKU66/rdI7v7KNcblbbL0f1jyRar0otqNovcMbowtImZ05uRe07Ws+mazR7I1KtTTL6bnYCWggExkCYie8KcAoyAIyC5Wt0U3nc0n3FLpiXgdKZuPmX9R8l+ZLs+bavqWxEW7OpUdx84VJKljVMhbhdB8xS+7b3BfNe08r2t9934imKXuBS1BTi8cE3FijPfypWJ0YZyXsmIkxrE5TETGkxlKXdsNafX4K82J9PsWy5F/PVupvm5Livl0BXRvhnyUUQwl2DCXZQPEqELZ3O48tZ8ZWKHJqu7apvCWhofjG8nOeGXDXsWcXt9LrezS/46a6VyT/hHfeP4is7t0zd1PvO80ybGVOLVbuc0/iDh/SFS8t2RVoP4h47i34qdyVdFxUbxaP8ASf8A3Juu+g9+MMdhhuJ3OByZLn1zWbSw4hMmFebYfQplj6lIPOcSYgCJ3Hj+atrlsxq2WoxpAJcInT6p8FXX1VtK8a92gHxUPaJw3xJExhOscd/Yre4LG6lTLXgA4icoiMo0Vdf12VquJmkKJWqCpVc9oIBiJMnQdJ3zvVmoSbUe8KmGlUduY49gKcpNxVGjpCZuDFF/UfJZZsbZXGy08InC3G7mEkytpfVmNeQ76RgLR7QuaVGz5p8y9jgIHRB7pCcr0s5q0XsbEuGU6daz9tUbSrNe7QLA7PuGUbinWeCQCCYMHsMjzC47PWN1GiGPjECSY0zOURzJy+rNrVi9mmWvUn9rXVO6vKlalOExGIycmgGZJ3zvXW96YdSIcwPGRwmc+xItCRVEOw9Ka2eYuqcVObz96YjI78urtUez214rNoinFPACHZwMvR3J19Bhomrj9qdO3VOG1pG0dcc8C/FGHeRri96fDtVo50Cd2ahDNVznBoJO5cLHbG1QS2ct4hO1qDqRh6k3NrXtX83XbhMTqDlmPok8CqS3uxXnZm+pRqu/EWD+lS6QiyqHi5o7p+KQ1v7pzulo8HFMFOi1pJAgnXnUFz3OABOibLnEAEkgaSTl1cOxRmXVRBJ4NsnMmM80+byuRhxmFJN9dFgp86/CAABiMQMhkDGi9WhzaYIwDjNc0aCCYg5pdrb1bmpDXDIgmTHmVBFenb1Q40y4ukZCTORnjoCs4v8AuHGaGK0UKZaXwHP9LEKYhg5fR94XSdiXQtbh9XJwjcQYidYmNVcbe5Ssvq00qFUACDibG8niVb7C2BtGu8C0U6pczNrJyEyDOhGqh8tNpi9tKYDIwu4nhn9EDhvWepXLqtQTTLdcymez2e0ADFUDjjJPsZQNOlYJ9S3JOFsZePHVXdWpZEnBTcBgge0T+8+sZdp0eC73rbuBYHRi4wbGmphN21Dnn4ZjInuTdnam6q82HBuTjJ+yCfGIVzdJ9Loae3Eq+43dqlbJM4/8vqqqzWenarUar2ObUowGkOyMFw0hT6j6lrbCm1wLX65dAV1jqNoim2oMNSHOAjItw5HInhvGiu7ztfBUn1InA0ujfHIq23pc7VbTmJMJABcQ0byB3kD1UT5Wa1jdUDSC+k4hupzByT3Mc1dilMw4DxTF4cFKqCR7OMZaeySJ7YWIXdsdbsAHyWpPPhH5nBfRVvtizZRa0uMx9V3+1Z2rc0nPJDvA/BWLNg7cR801vtVGjuJXruUFo3QOPZHmQmDc0wd/664TraflNNtnZSEgNDasQYLcIyP4lxWt8mqXNw+rl7Ti3tJ4dis9lMsX29Z104hwbNPXN3tcAZzw6phVGoKEIVBtaxuAEziBGHWIJ408m5XWxnEPI4/ArR8lK1Vu0Qxh9lw9rTcHEROevDtySstEuoIQhKV6H9arezS/42LfclB/cz9534iuSbZ/iqn33/iKvdjHceqN7Qewx/UoPLZn7ii7g4jvbP8ASpHJt+G/A4tcPI+ibaVZzZwuIkQY5RuK5vUpMqRiEwtxdWNC6AFYTE7yNddCE0bHfNv9rwVDtj51vV6qg2p/GH7rfNyYFUKCod61nspOdTjEIiYjMjeQpFsxj6oa/ToRLARjMNnMjh4+Sg31Wd+j6znZP4B5Mby0p63Yz5Y1rdMQ81HuIdRdBkGQOomBw3JH2brvo0GtDTJphjgWu5deTVaW7ZSrPlztDIzC0F27Z9yGF1w0YQRk5u+J16k4WV0saeYKgqCHlc9c1rXFrdASB2GF1SF4hCEIQuNtrBlN73SQ1pJjWOWE5SYajwwakpylbm4qNot1eQ0T9ox6qLcb6bqeOkCGuJ9LXikt8E/e862pgqnMeuam7VF226dTu3Yntgboj3hEBv1t4VIHl17uMOLWUAwkAkAul2oHOOxS4aNna5l0+i8p4P2e/MYucblvjARp1lX4s54bhAahGHDgDHYfa01Vfzrea5uBMzMiepRMR5rmxTzxYsWE4owxhn6u+OK5W27HVccGs3FHotcCMO7pS6V02nhkNMTrvlP21SpSex/Mh2EuMOYTOIAe1xiJbwK+X3Yq9SmG0qTiZznCMv4il2NehTqF1V2XRPopGyLWmLpj7oODWg6SDJEDMEEakyOCyzaW3vFRlMOgh1VlTit1aKYImOpdJ5MWdvdViXAkYQRmeJ6VM25TtKj2VKEluAES5x+k76zifzz1TD5MLDUrVnvFXKk2Cx2h4SRIw5AjDuSOX3ySytqdJtL2qhydOYwRlnmZxcVR0rTnn+wACM58I38Vpv6Nf67R/CT/AFLk/wAobw8fyU39l1D9MDsJ9QvX6KnWoepoHfKT8p4BOfskH3n+A9ZXahd4bMPfnAOY5JjRvOUh9Yu1A/XapNCxFInC92cTpu0+j0qFslbn1rOH1DLsT2k+y4jwT9/SbSrFrNIHiE9a1DUose7UgHwVwQoSfIBEFV20dTBZLQ4ZYaNQiOSGlSrEYrmmPtDzUe6aDQe2MoIX57FqcWA16jwY5HuFQ6/UmO0NnevoClY2waPkzA528FoLf5jmOwuj6qzxpjGRSaCOoR36909SDVLsqTid8ump1Bxwj+GXc6dNtQYZvKbWt+yBh7SPa68UN6EYQ3OoPDLwz74C2y4/o9GZ+bbrroNZ5Vw/aeD5bWwRhxuiNIxGI6EzS90L1YabwXY3TnlnMDNM13U3BuARxU65q2z20xRaWkNAdJ1dvOp9Opd6Ndr5wuDoMGDMHcUy5jmxiESo7mOZGIESJEiJB0InUHcdFSbW2ghgpxk8gk7sBkR2q22PRDqpqT7vrktRyQt+cvHVZ9wDLjIcNd0SqKrdtRtIVjhwOiM8+NplCvW12ufgAM5+HatZQ5QW1a9+RNa7FLmyQIlsk/Sn6JjJQ0+r1KF4/Sq38H5GroHJX+C/zO8yuR7XM3VT77/xFW2yTvPkb2H3Fp8E3ywZOzsXBzT3yPVebEfh2hR6yO9jvWE5rl66YmnY08Sp7Q7lnts/ON6vVZfav8Wfut83K7ttpFJjnkSGiTHYqujSNV4YNSoGcgDUkAdZMDzVfVYy32dzTia1xg6TxSDlqFLaalhcB2RI7swnWPq21xMAPYR0j3Qejc7oULbNoo3XaGjRtHgxvzhg705s5xq37HHe6fVRqskAHOXNnteJXtlTiB32Z90oI9qFlA4tpydw9F6Y6Z5su4+K8ISmuJmdygNvZs1AWuHBkAk6GZ9HsUr5G72IIOLw61YjZ1VxotYWk1ZgA6RriyyU6hVDmhw0OajPYWOLTuUOox1N7mO1BIPWDBXtJSFxtj4Y4wDlodCnKQxPAmEuk3FUa2cMkCeEmJ1GmuoXywkFjSGhsiYGQCKwIeQTK9qiKjhixQSJ4wYnU6xxPWvGyImtbH76rWD+BrR3yvNoGKdJvQT3lXGzB+4npPmUzqrU9CEIQvVjV9bBWyraH1Gik1pq1XjHUAkPIjQEjILpvJvlNZWHzgc44Wj2WzmO0KluHEta0iIAGZbuc4/W6QmryfbN1bC+q6s+mRUa0AMJdBaXHPL7Sa5YbW/bjKLbahUBYXe8360cJ4Ju0rU6VSXvbEHeDqRwngnY2gc/4T8FjmbB2g7Ske2B5lTXbVtR9LwPwXzh/su93xUmnyY2g7VoHWR6SmXbZtxoCez4lHDH1e0/AKUzkldH3ntHefRNHbbNzD2kfmqTYnKjUG6vVH85VTtdhZXwncAO4KxsXYrdh6B5Kz+Qnh+FxmMMYOTTXVQ+fbzHNYc5mU9gzmBrM74wxHVOfWuO1FpNKx2ioIllJ7hIkSASJHKE7s1uO7pN4uHmmrxmOg5p35d5WMWfba2QCDREicqDF3+nyat3MBL3dzP9izT7SkCRn4fBdxt5b/3lP/otTg5NW40e7/T/ALEn5LS6fD4LTLormpQpPdm5zA5x0zIk5cmZXD9q0xTvqzBue4dzivaQhsfrVerNZi1zzM4jPQo1Srja1saKVVr84ymzCBgBEjfJnPL4r5YLA2jjwzx3F5nedYXte4dWw4twjsCXc3dW5wc5HsNDBlubpPTmqTbDWn1+Ct9ifT7FquRfz1bqb5uXStTxXc3I5NaZnLindPgpbDFzPSfGVW237vlLij/uP/1Bw49KWFZrqSUbx+k1+lo7GtXQuS38COs+a49tIzcVD9t/4yp2zbotNPnxDta4fBPcpqePZdUcMJ7ng+QTVg/BdUnfab4uAT0uRrqqZ9jDxavS3uKoNs++zqKzG1v4z/I38T1Y7R/R3gSZjTXUHwUGwj5Q2fHqVacGJofhiROIwMjOZg8OC8bMNiztmdXa66pW0SDcGOjTqSiWOqPcwNAJ+iZboBkYHDhqq/yj1Q27606Esb+J7B4p3Y7SbxkdJ8Cot5TfUYGMEkkR1jP0X2wZ0mT6o7kqqIqHrVFXYG1Xs4Fw7iQu7WgaJuZTQaBooN9fN5T6Q01Uuyjnc/FT9l4PllMvwwJ94wPdI1g8cstVIsI823oTNb5x3WotYg1XkRGJ2mnvHTo4LrVqBoJOg1TbWlxgJDWlzg1okkgDrOQXmhWDxLcwvXscw4XapVWk+k806ghw1HiuiSkKm2OvEClVdxuPWqOyDdMRA1WzZsO1rsY+tMwB7wA071Cft2pbgUm8BoJ1E71ffpAnkefd+UKQ3k/s4fQB/wA59EwdvXTtMfcB5BfPlTz+zd1ud4hSmbLsW6Um/wApPmEwdp3j/ov7XFfC6odKTesfEqVTtqLPcaB1Mj1CZdXu360+8yvoNbc1vZ8Sn9OP+n4leTd8GhfJqn9owdY/7Uy+4pMzc8Drc0ei9FO8ecnDsE+i+8BUP1z1B3gAoj9q2LfeqN/nJ8k83Z1+/e7+Uo+QvP13nqI73KK7lBs9v0wf8rj5kJ5uwr52pd4DzK+/oonXF1kf3UR/KixGjSepg9SnhyYru95x7XfAFU+zN506L6tB5Ie60VAwRMwRMkaahZzadF9yflFMezAJ7dP0Fq9nMfTtIgkU4Djll7RaNSCZI3DrhMt2XjTtDMdI4myRMEZjXIqouLepbvwVBBVk+m+m4seII9RI0ncVVbevH6Ntmf7F47RCmbHb/f6I+0PNQ7l45okHe38QWB2b0G9AX07T90Kiqe8V0S0lbVs6f1Wh923uC+cNt/4lcfff+Iplnu9/mptC0NeJY4OExI3jUKvfTcww4QnqlN9M4XtIOuYjI6aqJaLM81WuHoiJz8E/Tq020S0jMqVRr27bWpSfTl7iC10DIZbyZGh04qp2w1p9fgrTYn0+xafkX89X6m+bkvms6IxOjdJjsV3zbZmBK2g2fa87z3NNxzOLCJnjMTKn225KlKiKzi3A6Ig58bTKFCo7SpVa5oNBkT4KDb7bp1rgUAxwJJE5R7IJ4z9E7ln94fSbR7cdgAXVOS/+Ht6z5rmu0Pn3/ef+Irvc9TDXpH7bR2kDxVhtinzmz67BvY7yUIPwEP4Qe4z6LQAuLrsCZLixUKNaoQDxBUaJ1gPyO7RUm0mCrVpN0nLxCxF1fsu7x4pgjDDc+Ic4TkdO5TNlL9NspueWBmF2GAZ5AZ051C2nYCzqBgdMiVKvrN1nXNFzg7IGQI1JGkngrxVyiJP8qjv1HD61ak3+YHwVxsMf3qeAd5IpybmgB9ceRnwUm6z5pnQi6EVndaoNotw3lUfad4uJXeu/C0ncJTTG4nBvFRqbMb2s4kDvMLhd9r4VuKIzjWU7cUOZfhmVL2jYmyrmiXYsgZiNe0qUmFBXl7AQQdCvWuLTIXoJBBGozHWNF8o0gwQ0QF697nmXapVSo+o8veZJ1J7kWh+FrnHkBPYF40SQE08w0leNiLG5tioyRLm4jlyuJJ5edaG65T1qNQ0qTGwMs5/JWI2K0mS/w/NXVRgaCXPIA10+ChjlLtGs8MpgSchA+JKKmy7Wgw1KrzAzOnwVe68W+q49Lo7loG7N25UbL67W9Eeoas47bGzWuhtFxHS6PCUfpJv7uel094Ud2wNqP9668XJY5QWA/wDt+8g+cr6L0b+7HaPgoz+SN48+1XB65T7eVNq33aEd3wXv9M/Y/m/skf8ARdx/5W+Kc/6wpf8AiPePgvovj7Hv/svHci7kD2ajT3/BKbywok50j3hTrNaGvEt6946VlruzrWlU0qzYI/WXFaWzvaN3S52iZHiOgrsoylJZ2es7DaLZia0lleWkiSMTWnI8is7uo8UaUHItz7CotCm0tdI3nwcSPHNMFlszKYw02tYJmGiBJ5clX1Kr6hl5JPSpWcyTPWZ80sbS3K75DbGB7cVYAAu4rRLhqc8s1ebNum1L63JEBvTwHYFW7RqCjbGo8ZNFMZanC+Z3ZmVl9HZWoAAa1lyy+d/8V3JvKKhAhp72/wC5Zh21KZM4H/y/murNlHnLh7N1VJ8F47lJRaJLSB0lvxSDtVgz5t/d+a0246WCz0mkg4WBsjMGBEg7lxHa9QVL+u8aF7j3mVMovx0w6ImfNdbBYm0WlrJgkuzM5nVRK9d1Z2J3Upt1dVbl/OVTJgDhkBAXk3kzhuBzxxi0yjpXvyZ/M899HRLFlXNsbqPYBwzI16plcb0uptoPGeW4GOcIjPTLNPWl661nC2cRAU3Yu1KljUqFmHNs5z9EngRxSMHZTzStgRBXXDkVfX4bQyiynVe00zGFoERhzElVdpQt+fNVjSHZmZ46rF8n7iyvbo1KLHtLZd7REe1I0H3jqs1t/wBJtH3hXWOTH+HMWMvDNUnpd+IrzRqYXNd6pDuwyr2rT5ym5nEEd4hQ3txNLeOS0twzK4Mwy0HoXW7apzlFj+IB7wnHZ0AsHOxszMau3qi2tkW9q53btHy65afrHX7zl6uK0VHF4qUxTiIhpbOqi3lOkwNNN2LjnMKdTbTa1mA6tBcMMQeG7pXa8mVi+lwRIaD5zMDLLWdeVN25ohj+c1jLrTvse1iBmPZg7535jxlL3lMaHU7LTJjHamDsDyrDYeVSo7g0+YTT65oPFYCcAc7PoEeqm2GnhbhBnCSJSbvOqSs5Wuzd1n1iACTu00CkEKOkKHd1VzsWJuGDllE86kXDGNjC6VLu6NGmW8zUxy0E9B4Ly4VflAj5nDnp6XJzoHNcwZ9+fBIHyf5MZnncQjWMGHPonF29inKOo6j0rdTc91MOl7fSG7/9KddQqNYKhGR0Uh9pWZRbXc0hjsgdxifgVD2ptHB2O0P3UnR0kQPeU7Y0+cuWN4kKMRMDiQO8pluilgoUm7mNHuCqrh2Kq49JWrGi8Xz82PaE+/xhXfJaP2nTng78JWf5UT+zzHESku2Wgucc8hkAtFfXDriq7FoCQBuy9Tr+S0/JPYFrbWNOu5gdUeA4kiYBzAE6QNY1PYo8qFzbOA7lrPk9L6g7gpFIebf0hSaTGfJ6uQ+h5kLFbWo02cobGGiCHiIHA/FR55z2qNzbOA7lsvklv/429w+C6UbQ5pkE9HIpFCvUoGaRjy7R+jwVRtXk1YbRpFr6Ya7c5oAIPZqOg+BzTTcNWXSNHNnsIjvK85VmnXs6NyBnMeGY7CFy/k5Sq2m0K1pU1AIPW0x6lXywS3CWbsq4LTeBAkgseBv8234K0rNx0aAO+R/qUWk6MfQT45+qubotprU8ZbhMkR0KJd0BQqYAZUx7Q17mBwdB1GhyB4njGqq9vqTH2CsypUFJjg1pe7Rsubr1wOtWHJ+f2jSI1B6eHQCVW7UqPp25cxuIyMhvzWTC5aboDLVY6m7hH4n+EDmhdk+VPBxvY6n9wFo7cTcz0ysp8sqNzfSqN+6IC9HZCs8cWpRj1WVJZ+ENbH8yKe1bek6S3nDxcW4u8uM9zV4Nr0WHNrusjPvkz4LRLqf8ns1BjxmGBhw5iWiMuZcs2o03O0bh9MQC4nPgT0SO5Wuz6FS+BNETk52eWU+eat1TJtcvkrMePC3HEYo40bpS+dfgwSY4bk5ztTBzeI4ZmJMTxjSelL+2GtPr8FdbF+n2LXcjWh1WuCJyb5uS4r9dBXW0Wl7xx3F0aTydCQymxh9kKFZ7NtLMk29MNnIx0JKtZm0Wj71w7DC6XyaEbOprkl17/f5rw5Xw1UcLSqLpa07wD2gHxXCrhmCs9nBzh3EhdN2M/FYUT9kDuEeiatka5djBOTQ0DozWd2w2MHaqTaFlSt7rHTGbwSc98+GqZFRqKo9ktrKs4HYoyOuR607VovpRjESkteHRrmAcwRkdDnuMJM8pzpfYWb6znfhb/wCRV3sEfOu6AO8qXs4TfsH2XebVNuI+bI5yvNoD972Kn5Rtw7Qd0hp8I9F6ttrqMEsp4zIBEEQDMnniAmqNKm90PdGqpLNoqvc2q/AA0kHCTmJ9nXfxU4mBJUZeSudntDajcTHBzd40yS6lN1N2F4gpdWk+k8sqNLXDUEQeOh6DK6pCQlq5HTbbQZHKMhnqBmYz03q4vBFnSEH9DrWm2mzBsm1GFwmTmZBkTkMRjXgF48plfBd1aNXFje17Z90pzk3R53adJp4nyWcpAGo0Hj5An0T9YnTTYRytafcFl6zCyo5p1BI8Vo6DsVJruIHkuN7jzR5i3vA8Va8nX4dpUT0x3gqp5RNnZ1Tog/6gkSuOM7pK0VXKo4dJ8yt3yfdi2XbH7DfJeEhW6k2c+bqdSkUh+4rf5PxrEcoDh25s93S4eXxUZR1t0IQmTZd2behwSds57HZ0PPjJ9Vyeszm+VFwOInva0pnWIWhS3YQfl9tA1NOm4dOEjvCsqsfJKJPE+ahMBLqwbrOX8jVwbdluFOgOG47Xk1TjPGYSIGYzMKSbmwNSocGRHs5aGOvirKu62dUrObTdhcP3YDowugZmHxEyfpdW5R/K+f8AKq/tU/8AkYn+SYna1Ht8ioVyYA6/QrGA0RovpBUEmV8NFvqjsC8IB1XuN3Favdpf8gsvBsxnCwGRMNjMrge2G027Yug44RidEZZzklWPNYn869zBFSC3UmTAyByJ1V5Qq1DUcHCGD0THiqN7KYptLTnvS6tO3bQpupvJeZxA6CNIyHmVxqWqqLQ1gZNIiS/cc8u5KbSpGgXl3tTolMo25tHVTUioHABkatyz8T3Kp2zHzcbneCtNh6v7FqORXz9bqb5uVVedpp1Czg6eABsO0zOWeXWra3pvYDjM6frNXnJ7Zl9ZNeLyrjJwx7TnREz7wETI04KE7RSBqtINUm1fnrR9/U/MV0vk7/h1LqC4rcmXA9CFdKOtBud00KRPqN9wA8FxnbTAzaFdo+sfEz6rovJ1+LZ7OguH+sx4Qm3Y08ep7I7ysjtn3WdqZ2189T6nebfimpUKqVHsliZSng24ZzOuvWnatZ9WMZmElrA2MzkABJJyGgz3CUj+UZxNssDeSKzj1BgHeVf7CH7mqfujzVjshoN4Twb5n8lOuA8V45wk7RHttPQqjlS2L1p4sH4nK1Vcs4vjmyIOhyQDCFysllZSbhYMLdY6U5VqvquxPMlO169SvUNWq7E46k9AjyAXZNppeG0mgyGgE6kDNKLnEQSvZMQkryuVYstJnr1mjqAcfgtbyIpY9qA8BPil0fnOoE+nqtB2Wr47HZ3b6Te4BZXb1Hmdp3DOD3eZV7Yn+7s6Mu4x6KXeI80/onszTGy34L2i77TfNMbXbisaw+yfDNIVr9N3Sthctis8fad+IrU8lnYtj25+z5Ehckyr9SLL6NT2fiplsJo1h0A9zpWF5VHBtXZrvtkeLPio6hrdIQhMGyzuM0c7u4lI2n7WyX9FQeLVzDazeb5Tg/XZ5Aj+lNaxKuEvWfK8632rPTPY54Vg/Oxb0OPkFHp/Ov7PIfBMKr1ISP5ZHRdlQb6lMfzA+C1HI5s7Xpdvkot3o3r/AKSsfC+ilQoQvFsmyH0Kz/dhfPXKb/F7n75TVPQ9bvxFW6o0tCEJa2w1p9fgr7Yn0+xbTkX89X6m+bkuK+W/Xx+hXo1Xo1SYTNSsd9Z5/mK6XyfEbOpdQXEHGWsP2R5L6rlIT3s4f1al0O/O9ch5SADateOLf/Tat/yZ/gz94+QTjsd85U9kd6xW2fcZ1lebb+epdT/NibFQKqQhCz3bwf5hZeajUjtC02xf4d/WPJWexh/eah+y3zcp1wfW6knaWrVV8q/n6X3T5q3VYsqhCEIQhCEIQs+8rell9t3cFv8A+z5oN689A9Uul7x6vUJ98n5/y+z+x4lZTliANt3EfW9ArrZvzA63fiKu7Z82/wBk9xVDbEiswjiPNO3oBtqgP1XeSz+1fOP6fgt5ffxNTrPmrnkaf/klv1O/G5clFWnUixftPZ+Km2vzVb7p8wsFyw/j9m//ALD+JijqEt8hC8V3sv8AON9o/kck3/8AhdX7zFzflCP/AKjtz/8AjP8AWnBYhWKog3/MieX5OPzOU+f7lH2vRR2fPv6h6q9UBSEi+WX/ANuP3tPvWu5EAHa9PqKg3x9zrP4SshX0IqRCELY9kPoVn+7C+e+U/wDi9z98pqnoet34irhUSWhCEtbYa0+vwV9sT6fYtnyL+erdTfNyXFfLoC+O0QF6NUlj06v3r/zFdQ2GIsKXUFw/6DPujy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http://comps.canstockphoto.com/can-stock-photo_csp18549352.jpg"/>
          <p:cNvPicPr>
            <a:picLocks noChangeAspect="1" noChangeArrowheads="1"/>
          </p:cNvPicPr>
          <p:nvPr/>
        </p:nvPicPr>
        <p:blipFill>
          <a:blip r:embed="rId5"/>
          <a:srcRect b="5512"/>
          <a:stretch>
            <a:fillRect/>
          </a:stretch>
        </p:blipFill>
        <p:spPr bwMode="auto">
          <a:xfrm>
            <a:off x="3962400" y="33528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C896-12C8-48A5-8F65-1DBD76D2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/>
              <a:t>With words </a:t>
            </a:r>
            <a:r>
              <a:rPr lang="en-US" dirty="0">
                <a:solidFill>
                  <a:srgbClr val="00B050"/>
                </a:solidFill>
              </a:rPr>
              <a:t>station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shop, </a:t>
            </a:r>
            <a:r>
              <a:rPr lang="en-US" dirty="0">
                <a:solidFill>
                  <a:srgbClr val="00B0F0"/>
                </a:solidFill>
              </a:rPr>
              <a:t>cinema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library,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city </a:t>
            </a:r>
            <a:r>
              <a:rPr lang="en-US" dirty="0"/>
              <a:t>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village</a:t>
            </a:r>
            <a:r>
              <a:rPr lang="en-US" dirty="0"/>
              <a:t>( she went to the station to meet him)</a:t>
            </a:r>
          </a:p>
        </p:txBody>
      </p:sp>
    </p:spTree>
    <p:extLst>
      <p:ext uri="{BB962C8B-B14F-4D97-AF65-F5344CB8AC3E}">
        <p14:creationId xmlns:p14="http://schemas.microsoft.com/office/powerpoint/2010/main" val="193228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sibucket.com/db/02/17077/17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199"/>
            <a:ext cx="7010400" cy="3417571"/>
          </a:xfrm>
          <a:prstGeom prst="rect">
            <a:avLst/>
          </a:prstGeom>
          <a:noFill/>
        </p:spPr>
      </p:pic>
      <p:pic>
        <p:nvPicPr>
          <p:cNvPr id="21508" name="Picture 4" descr="http://www.lowerhouse.ik.org/img/1Saturn/The_Stone_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3506171" cy="2457450"/>
          </a:xfrm>
          <a:prstGeom prst="rect">
            <a:avLst/>
          </a:prstGeom>
          <a:noFill/>
        </p:spPr>
      </p:pic>
      <p:pic>
        <p:nvPicPr>
          <p:cNvPr id="21510" name="Picture 6" descr="https://s-media-cache-ak0.pinimg.com/originals/18/2e/8f/182e8f13bfa79d3319606c9080b6b2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200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EF3B-43B6-47EA-B010-267D3108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/>
              <a:t>With historical periods, events</a:t>
            </a:r>
            <a:r>
              <a:rPr lang="en-US" dirty="0">
                <a:solidFill>
                  <a:srgbClr val="C00000"/>
                </a:solidFill>
              </a:rPr>
              <a:t>( The stone age)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 the First world War) </a:t>
            </a:r>
            <a:r>
              <a:rPr lang="en-US" dirty="0">
                <a:solidFill>
                  <a:srgbClr val="FFC000"/>
                </a:solidFill>
              </a:rPr>
              <a:t>BUT World War 1</a:t>
            </a:r>
          </a:p>
        </p:txBody>
      </p:sp>
    </p:spTree>
    <p:extLst>
      <p:ext uri="{BB962C8B-B14F-4D97-AF65-F5344CB8AC3E}">
        <p14:creationId xmlns:p14="http://schemas.microsoft.com/office/powerpoint/2010/main" val="120161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definite article </a:t>
            </a:r>
            <a:r>
              <a:rPr lang="en-US" u="sng" dirty="0">
                <a:solidFill>
                  <a:srgbClr val="FF0000"/>
                </a:solidFill>
              </a:rPr>
              <a:t>the</a:t>
            </a:r>
            <a:r>
              <a:rPr lang="en-US" dirty="0"/>
              <a:t> is used when we are talking about something specific, that is when the noun is mentioned for a second time or is already known.</a:t>
            </a:r>
            <a:br>
              <a:rPr lang="en-US" dirty="0"/>
            </a:b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I received a letter. The letter was from my parents.</a:t>
            </a:r>
            <a:endParaRPr lang="en-US" b="1" dirty="0"/>
          </a:p>
        </p:txBody>
      </p:sp>
      <p:pic>
        <p:nvPicPr>
          <p:cNvPr id="11266" name="Picture 2" descr="http://kursy-angliyskogo-yazyka.ru/i/stat/the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"/>
            <a:ext cx="3124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3.gstatic.com/images?q=tbn:ANd9GcQwgEPUt8RBylUsXp_d-yGmjGIGvtLzwVEckOSZoXcWqPMCzNRE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761391" cy="3428999"/>
          </a:xfrm>
          <a:prstGeom prst="rect">
            <a:avLst/>
          </a:prstGeom>
          <a:noFill/>
        </p:spPr>
      </p:pic>
      <p:pic>
        <p:nvPicPr>
          <p:cNvPr id="22532" name="Picture 4" descr="http://lightshouse.org/lights-blog/wp-content/uploads/2011/09/last-word-300x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657600" cy="3504184"/>
          </a:xfrm>
          <a:prstGeom prst="rect">
            <a:avLst/>
          </a:prstGeom>
          <a:noFill/>
        </p:spPr>
      </p:pic>
      <p:pic>
        <p:nvPicPr>
          <p:cNvPr id="22536" name="Picture 8" descr="http://emorywheel.com/wp-content/uploads/2015/04/ShesTheFirst_Logo-pinks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3733800" cy="2895600"/>
          </a:xfrm>
          <a:prstGeom prst="rect">
            <a:avLst/>
          </a:prstGeom>
          <a:noFill/>
        </p:spPr>
      </p:pic>
      <p:pic>
        <p:nvPicPr>
          <p:cNvPr id="22538" name="Picture 10" descr="https://edutainesl.files.wordpress.com/2014/05/comparative-and-superlative-degrees-of-adjectives-1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114800"/>
            <a:ext cx="473083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5E37-531D-47ED-BF41-EB373360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dirty="0"/>
              <a:t>With adjectives, adverbs in superlative form</a:t>
            </a:r>
            <a:r>
              <a:rPr lang="en-US" dirty="0">
                <a:solidFill>
                  <a:srgbClr val="FF0000"/>
                </a:solidFill>
              </a:rPr>
              <a:t>( She is </a:t>
            </a:r>
            <a:r>
              <a:rPr lang="en-US" u="sng" dirty="0">
                <a:solidFill>
                  <a:srgbClr val="002060"/>
                </a:solidFill>
              </a:rPr>
              <a:t>the most intelligent </a:t>
            </a:r>
            <a:r>
              <a:rPr lang="en-US" dirty="0">
                <a:solidFill>
                  <a:srgbClr val="FF0000"/>
                </a:solidFill>
              </a:rPr>
              <a:t>woman I've ever met.)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with words only, last and first</a:t>
            </a:r>
            <a:r>
              <a:rPr lang="en-US" dirty="0">
                <a:solidFill>
                  <a:srgbClr val="C00000"/>
                </a:solidFill>
              </a:rPr>
              <a:t>( used as adjectives)</a:t>
            </a:r>
          </a:p>
        </p:txBody>
      </p:sp>
    </p:spTree>
    <p:extLst>
      <p:ext uri="{BB962C8B-B14F-4D97-AF65-F5344CB8AC3E}">
        <p14:creationId xmlns:p14="http://schemas.microsoft.com/office/powerpoint/2010/main" val="33238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E29D-9D05-4E15-ABA3-B7847759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 used</a:t>
            </a:r>
          </a:p>
        </p:txBody>
      </p:sp>
      <p:pic>
        <p:nvPicPr>
          <p:cNvPr id="1026" name="Picture 2" descr="Free Survey Cliparts, Download Free Clip Art, Free Clip Art on Clipart  Library">
            <a:extLst>
              <a:ext uri="{FF2B5EF4-FFF2-40B4-BE49-F238E27FC236}">
                <a16:creationId xmlns:a16="http://schemas.microsoft.com/office/drawing/2014/main" id="{79DEB133-1897-4F11-AA0E-B04C995B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6913"/>
            <a:ext cx="5791200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0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sites/default/files/moon_and_earth_lroearthrise_fram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486400" cy="25908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AQEBAPDxQQDhAPEA8QEA8NDxAQEA8PFBQWFhQRFBQYHCggGBolGxQUITEhJSkrLi4uFx8zODMsNygtLisBCgoKDg0OGhAQGiwkHyQsLCwvLCwsLCwsLCwsLCwsLCwsLCwsLCwsLCwsLCwsLCwsLCwsLCwsLCwsLCwsLCwsLP/AABEIAMoA+gMBEQACEQEDEQH/xAAbAAABBQEBAAAAAAAAAAAAAAAAAQIDBAUGB//EADIQAAICAQMDAgUDBAIDAQAAAAABAhEDBCExBRJBIlEyYXGBkQYTUkKh4fCxwSPR8RX/xAAaAQEAAwEBAQAAAAAAAAAAAAAAAgMEAQUG/8QALBEAAwACAgIBAwQCAQUAAAAAAAECAxEEIRIxQRMigTJRYfBxocEUQpGx4f/aAAwDAQACEQMRAD8A8NAAAAAAAAAAAAAAAAAAABQdA4dFAEOkQB0Wjh3QjOnGIDgAAAAAAAAAAAAAAAAAAAAAAAAAAAAAAAAAAAAAAAA5HCSFoEtDqOE/EY0dKmhUgdSFo4S0NZ0gxp0iAAAAAAAAAAAAAAAAAAAAAAAAAAAAAAAAAAAAAoO6ABDoo4TlEiiR2WqSRQI7LlHRFKJJMoqexYwDZKYHSic2SqNIhkiZnpDaOkQBzQUBoGDggAAAAAAAAAAAAAAAAAAAAAAAAAAoAgAAD0cJpC9pzZ3xHRicbLZksQgVtmuI2iaOMg6NE4+hk8JJUVXi7FWE46JTiEy4zss5ljSKsolqZgqOxrid2QcjaOkdA1QONaGHSAAAAAAAAAAAAAAAAAAAAAAAAAAACoHUOo4S0HaNnfEfGJxsnMkyxFfkaVj2iSGIi6JzjLWLEV1RsxQWYYSp0apgc9Oc8zlY+wenHmSWMhz4Sc0U5oKksBarMNYiGeIsVFVYyP8Ab8nfIh9PXZDMmjNfbGEisQHAAAAAAAAAAAAAAAAAAAAAAAAABUDqJIEWXQWYYrKnRpWPZLHTkfMsWIsYcRXVGnHBPHAQdlywvZPi07K6s14sDLuPSsoeQ2TgLEdC/YreVEnhQ2ejd8HVlQ+iVcumLZsz5cJXlpyxWYqwlaWmstVlLxFXU4vBbFGbPPwihkgXpmCpImiZS0NZ0iIDgAAAAAAAAAAAAAAAAAAAAACgDkjhYkS44kGy2JNHSwM9s9DCjUxaezLV6N0Ytk0dC+fyQeVGzHxjRwdMbrYz1n0apwo1dL0RvxZlvlaLEpn2aum6A69XbGue7avyZb5ffRG+RCfXZp6TouNq+/G9vEovfgy5OTa+GZ8nIaf6WQ6j9P25drjKr4ZOeZrW9kp5U9b6MvU/p2S5i99ttzTHNX7ljyxXpmRrukNPZcGvFyUytSmZWfRuPjc1zkTKsmLS6MrUYTVFHl5cejNzYTTNGKsZTyQLk9ma5IWiZQ0NOkAAAAAAAAAAAAAAAAAFACgd0KkcJJDlA5sko2PjA42WTDRbwYymqNMSaGDGZ6o14oZu9M0zk0qMOa0j18MaXZ2HT+hd9VFyb8JHj5eX4/Jc8yj30a+PoixJ9/bJpNqMX8P1Mr5TyP7SD5fm14dET1EtljSj/JJP8XRaoXfl2T+ku/N7EzYe6PH4tLu87Ca8WdivGhulxONrH6ZOPC7k6be526VfqO5LVadetl3F09zdyl2cKUVL4kne/wB78lNZlK6WzNXIUrSW/wDg3cGGMHFNydR4bTTf8qe55906T9HnVdVt9eyHU9Hw5d4td2/3Z2OTkj2TjlZI6pHJ9c6D2Xa38Hrcbl+Xo34sqyLo4fqOiabPbxZU0dvD5dmNqMRtmjys0aM3PiNM0efclKcS5MzVJG0SKmhp0iAAAAAAAAAAAAACg6hyOEkOUTmyxTskjjItl04tk8MJB0aYwMt4dLZTWTRqnjbLkNF7FLyly4b+C9otE20qKMmVJGrFx3PbPQ/0x0Duravdnz3N5nidy5VjW2dRrs0dNFQxbP8Aqe3c34SPMxQ8z8rM2KK5FeV/gxMupzOfcr3dtRr28/I9CceNTo9CceKZ0ylnzZXKkuVffS+/9rL5mEts0RGNLb/8FvRaDJOKVv8Aj3+Fe/2KcmaJZny58cPf50aGLH+0k/ia33btmen5vRlqvqNr0PnqE0+2+U6Uq2528EVDT7IrG0/uF9c1abSW7d7NPav99x9s9ND7Y6aK+PUZFJRiqtJ3fts+NiyscNbZa4hz5M1cV5ouGanzT4dfK+UYqX035QY61iryxnM/qH9Pdl1unwz0uJzfI2Y+T9RHn3U9A4Nn0GHL5Ihmx7WzD1GI3TR5eTGZ2bAaJozViZXljLFRRWIY8ZLZW8bG9p3ZHxEoHNADmhDpzQgOAAAAACoHRyOEkSQIsugtYSqjfhNDTwM9s9PFKNTT4UZbo2xK/Yv4dPZnqzXEI6z9O9H7nG1u3seVy+T4plXJyqEd44w0mNJVfn3b9keCvLkXtng7rkWYXZHJNzyN91Ootdq8Nvn2PS24nxlHo7rHPjC6J8GFTnGUKpbXvUdq/O7K6pzLVFd25hqvkNfpqmlzSjajV78pfYYrbnYw5dxsbix5m3DHwncv3W0r4f8AZkn4L7q/0KrGtVf+izPHlafdUnaWy3fzfyKk4T6KZrGn0R5MaeOMvh80k1apPb/JKaatonNNW0ZkdaoylHeDVUna7k9rctvN7fQ1/S2kzU8DqU/f9/vZZlnVKU91bp8pbbfTxuU+L3qStQ96kvY9NxK7faq39Lj7X+Sir9rRmeT4NGOOM4fty3tem+V8jHTqa8kZ3TmvJHAfqTpNSkq4/wCD3+HyNpHrYkrWzjdRoa8HsxlJZOMvgzdRovkaYymC8BQy6WjROTZnrCVZ4SxWZ6xEMsZYmUViI5QJJlFQRuJ0rciUdI6EBEQ6cEBwAByOEkOSOE0iWMSLL5ktYIFVM3YpNbR4zJko9PFJtabGYro3wb3StH3NGDPl0i2silHov6f0Sgu+uNl9T5zl5XT0eHzMzr7US61xnKm7remrXPxf8jEnM7RXi3K2jO1uOM5fF6I+WuXa9Pz4RqxU5Xrs04qcz67I8cpY+3t4ttuXK+3vwTaV+yVJZPZF3vaeSV1L4W6ptq96vz59ybX/AGyiXiv0yvyO/wD0O9rHCMlGn3Ndyt+Lfn7HFicrbY/6fw+6mt/AuTLkk4wuCStNRT7m/Dk/JxTC+45MRKddhpnvUlUUnd3UvF/QWv29jIutr2VM2CFyUPUm06TUaau3/wBF83Wlsui60vLoz8OOcu1yvGpX/VfPEWvDL6qVvXZrqpW9d/32aWFSTS3jCPqbr0t7+lpb/My1p7/dmOvFp/LNrBmUkm/iS8XtfDp7+DBcNMwVDltfBL1jp0ckYz81T2K+PmeN6OcXkOG5OP13QKb2PXxczo9VclNGFrelV4N+PkbI1SZz2t0tWejjybM9ox8+I1zRnpFLJAvTKakrziWJma5IZomjLaI2SKWNZ0gxAcGnSIoOocjhJD4kSySbGiDNWNF/TRKLZ6WGTX0kTHkZuk2dJC2jHkZfOzsegaXdM8bl5CrNfR2eWf7eFVy9+Tx5nzyHlpeeTsyIY5TTUmk2+FLevHz8/wBjc6mfRsqph9C5pyUexere09u72VeUjspb2cmZdeTI8ku6Hd63V8Uq8+Vz7HV9ta6JyvGtdGY4xXrk3dv08uTXG62ftRq230jYm39slvTYP3K7nX9XbJ328+V55Kbvw9IoyX4el/Gy3hxY4qT8vh2274a5+31Kqq20UXV00iHVxio3zO+JuTi7VX8vtWxZDbevgnjbb18EOFuksnott1ClHub4fsSr3uSy13ue/wDJn9SUoyvt437+5yj2t0pP3NOHTWtmrBqp1v8AH/Bcx6TJGHqpy7rTgufP3KHkh10Z6yw669fybHRdO33zdU1FJNVK0qd+23hGPlWlpGHlZF1J0um0zlGn8vyVcThvkNtNLR5V5fGtoz+oaFbm6ON49mnHmZyHVtItzdixtG6MuzjOq4UrPRxFvs5rWQN0FNIzcqNElVFWaLUZrRXmTRktETJmdjWdIsQERp0iKDqHI4TRJEiy6S1hiVUzbiRpaaBmtnp4kbWjwMxZLNspG70/Ru0YMuVFqaSO06Jp2kjxeTezHntG31aO2/CjGl8zHxn2YeO+zKx3FOXEm5btpbcJc/M3VpvXwbK1T18FXHCbfq2SuMaT9KbttX9lsWtz8F1OUuiXHlauCbaVpcbuqT+e6f5IOU+yDnf3MryVTljbXc1zdpt8qyxfpVL0WJ7lWvQZsHo7U1GSqV277f6vyJv7tnYyfft+g0WoVuapRhVqXvTuttthkh68X7ZzLjevF+2TavKp4otR7VOS2X8b3Sf2ZDHLm336IYpc5Gt+hJQ7IrdNen5tu/n9Tu/J+gq8n6J4yi4pNq/PLai+bXgraae0VtUnv+7NCeqxT832VGMo2rXs/rsZ1juPz7MqxZI/JJh1KWVUvRPt9Vr8tefYjWNuO32iNY247faN7SZ62XCtblfH5OTA+v2/b+/1nnZIKPVNelfBuxcp18F+HA2cX1fqKdno4rbPRjA0cb1XUp2eji2W+GjmtZlN8Iz2ZuWRfKKWytNlqM1srzZYjLbImSKGIzpBiA4NOkRQdQ5HCxEsSLLpLWApo24TV0iMmQ9PEzb0hiyGj6mjo+lY7aPOzs48rO36Th2PFzsyZb2avUnFxSkt0k7MuHe9oy4E/Lozc9JPZP8A9XdmqNt+zVG212Zeq1DUUlty/Zo1xCb2bMeNN7IEr9ME5OlKUto2ufxbLO13RY+u6f8AGixodNc7lKKat+r1K/ZFeXJqdJFebJqdJEut1UZY5bpOMo2o80nzftuyGLG1SIYsVLIuvgzHmjB1dJ3Uo7JpriSXnnc1KXS2bPCrW9f3+C9KPw03Ftp1L4Y/RfRlCfszJ73tbGYIpq2rrdbtcb/9EqbXo7bafRd0mFX3PdutqbUXwn9fJRdP0ijLb14oTBo8cL7N6dq1a7vkvpYvLdezl5br9Ra0uVOUVVpSaVt+lqq2f+7FWSWkyrJLSbNbS5vU62VN/cxXOkmYrj7Tkf1Jr5Jy38s9Xh4VpHs8bFKSOG1muk29z3MeJI134pGLrNUzbjxmPJSMnNkNkyY7ZUyTLUjJdEE5E0jLdEMmWGansYdKxGCIh04IDgqOEkPQZNEkSLLpLWBlNG3EaemmZrR6EM2NJlMdyWPs3en6qmjDlx7LYxNo7voOtWx4vIhoz58LN3qkYzjGXO1fXyYMVarRj4+5pozZT9N3t8l59jSl2aVL2ZHUZSpd0W4v4W148/fjc2YUvh9m7Alvp9lXTWp1HaL2ab9+LS48/kuvue/Zdf6e/ZOsiXw7bpKlslXKr6lfjv2V+LfsoZck+Emk7VNSalXNs0SpNUzHtsijNxcYOvVXxb9qunXv5JNbTZNyqTr9h+mnKbcZ3Jqu1NtLau1quTlqZW0RyKYXlPX97NzQ6ecUnK/TslJLmvn9zBkuW+jzc2Sael8i6veKdUoOt03b8iPf+Ri6f+SDFqIrem7v0vm/dLzwuCbhsneNvo1emzpJtXL580/9Rkzrb6MedbejS7lHHOfjtdMxvbpSZknVqTzf9R6znyfR8PEezD8TjtRqFuezMFeTOjL1OVGqJMlZUZ+WZolGXJkK05FqRiuyGTJoz1Qxs6VNiA4IdOCA4AApwkOQJIfFkWWyyziZWzXiZdwSKKR6OI1dJkSMto2wkauHP7GWoNeNo6Ho3UKa3PN5GHaJ5cSaPQel6hZcTj5W6Pn80PHezwuRDi9lXUJRpe9+3O5pxt0Ww3W2YvV9XJQjGW8YulSprj/fsbuPjW217PQ4uGXbpezM02a5927Td+ry3wn8tzVc9aNeSPt18mvh08lFZHtF7tXw1W7T3qq/Bjq034r2YbyS34IkxSTfFRfmKXd/l/4I0tIjS0v5FWi7G58LerUav5bbs59XyXj8nPr+S8SXTRxxk5xScrTik67V/wDCFu2vFleR214v0TajWKSuu3m4tW+5Wnt45X5Ixia6K4wuXojyzcqlGoxa4f1W6XzZJJLp9snCS2n2ynn1LxzjCG7k3TV2+dvoXTCqXTNEY1cOq+DQ0uolsnf8Zfy+pmyQvgy5Mc/Bc6/n7cKgtnLlfIzcWPLJ5Mp4k7yOmeU9eytydH1fFlJHpVLU7RzGoyvyenEnkZcj32jMz5TTMmOshUnkLkjPWQjciWil2MbOkNiWCOwOnBAAAAAUHRyOEkOicLETwkQaNUUWMeQqaNmPIXcGYpqTZFmppspluTZjo1dHmpoyZJ2jfNbR3P6d6lTi74qzw+Xg3swcnD5Jo6PqbjSkvhkrT8KR5+De9HnYFW/EwtRGMnez+vP2/uejDaR6EOpRQjp3ja7V3qTezVLh+PlfyNPn5ezQ8itdvWitl6rkXc2n2fC3snXtXP8ArLFx46/cvniw9a9m70PUw/bnOEV3RSVtbt3vyYOTFeaTZ53MxX5qafQufNLI6m4wtbtS7uOEr4+pyIULrsjMTj/T3/oty0ahH93G3Oqco1VJcv2K1k8n4V0UrM6rwta/koarErU5N+pvt2bT+vz2L4p60jRjp6cr4KnUNY3kUbS9NRcaSt8fP8FuLGvDZowYV4bJ8cVsrf7je++0K9l7kKb/AB/7Kqb9/BtdO0Ha5ZJtOMX6aVVFb1+TBnzbSmfZhzZ9pTK7OZ/U/WO5y8JbI9DhcbSRbEeE6R57r9bbZ9DixaRHJyHJlanMnya4loyXnm/Zk6hLwaoZhySvgqSLjFW0Ns6Q2AOCAAAAAAAAKDqFRw6hUzhPZJGRwsmiaDINGmKLWKRVSN2OjT0uQy3Jux0aOHIZ6k2Y7Nvpev7GtzFnw+RopKkdt0nrMZR/byeqEv7P3PEz8Zy/KfZ5+bjPfnPtEmp6fPE04/8Alxy3TSuvqMeeb6fTRyM85Oq6pGVly0qdqn78p+K/BsmdmyY32hmXSxyLxxfz7vBJZHLJTleNljTQnii1snW6SVS/HBXbnIyrJUZKH49Q327VTbvanuq+XlkXCWyNY0tmhDUOMXCPNVK3d+3/AF/kzuNvyZleLyryf4GaeP7myfdT49k96/5O2/H2iVv6ftB1PoMnFzmm0v6YRd3wtyzFyHPxr+Wc4/PW/Gf9lTpfTcksilO4JJ7yXjdWyWfkTMtT2aORyYUansv9b61CMP2cT2iqcjJx+LVV52YMXHpPzv2zzTruv7m0fS8XDpFmRuEc1myHpyjzMt7M7UZTREmSqKU5lyRQ7GORLRB1sazpAQHAAAAAAAAAABQdFRwkOTOEkyWDIsviifHMg0aovRaw5imoNc5TRwZzPUGqMhcxZymoN2PLo2OmdRcWr4MebBtFtWq9Hc9F672rtb7oPlPc8PkcTb2vZgz4Fffpl/VaPTZ16G757V42KsebLi/UiGPLnw/qKD6XHE+5SWy+G6253/LNC5DyLTRpXKrKtNEbfh344978El+5LXyWMVw3atVxwpPzwtmV1qvkqrV9bHzxzcXJ9sbTrtSprwq9jic7SRFVCel2R6LLUksey93vcn7pcncs7X3FmWNrdGrn65BRccsl28OKdt7b/ko+lkrSn/4Yp4Vb8oX5Of6x+pO+HZi/8cF58tGrj8LxryvtmrFx5xPyrtnE9Q6o3aT/AMntYuOl2y+2vbMPPmvk3TOvR5ufJ5dGXqZ0aoR5eTozssjTKM1MgbJlLYh0gIAAAAAAAAAAAAAoAHCQ5A6hykc0TVD1I5otVkuOZBo0Y7LmHKU1Jriy7izFFSaFkLmDKU1JfjyGrpOoOPDMuTCqNc0q9m1ousNb3T+WxiycbfRe5WtGm+vNpKVTXG/O/JnXE0+uiK48e/RLj12nk05Rabu6k9yLx5Uumc8MiT8aLuTXYE0k5uPNOV+ClY8j+EVLFkfb1slx9X06Vdl7Um7IPj5W/ZTeDJvbo57qHX5bqPbjS/ikrPQxcRP32a4jHPb7/wAnN6zqu93bPRx8frRy8/WjNzdTlLazTOBIw1yUinkzlqgz1nbKubMWzJlyXsoZstmiZMd1sqSZajLTGMkViA4AAAAAAAAAAAAAAAKAAO7Fs4dHJgmmPiyLLZomhMg0aJvRYxZiupLpyF3FnKKgvnIWIagrcGnHm0WceqKnjNUcjZLPXNVucWFFuTkpdFjD1N2tyqsCE5k0WMvVHaILjos+okhkuqy9zq46KryLRlazXNt78mrHiSMl8nRnZM5pUGO87ZA8pPxM12NlnJKCH1CtPKWKSp5CCTLEU0yNs6VNiHSAgAAAAAAAAAAAAAAAAAAAKDoqOHRUwTTHKRzRJUSRmRaLVZLDMQclk5CeGcg5LlkLOLOVVBpx5NsTJntnVGkQy5d0S4s25FwTjKSZM5FQW1legebYeJF5OipnylsyZLsqzylqkpqyGWQmpKXZE5ktFboa5HdEXQ2zpHYh0ixAcAAAAAAAAAAAAAAAAAAAAAAUHRTh0LA2LYJbHKRzRJUOUzmixWWMeQrcmnHekRrLuS8Sh3tkuPMQcls5B88xxSWVk6HLLsc8eySv7Stkyliky3RC5lmil0MbOkGxGzpHYlg5sQHAAAAAAAAAAAAAAAAAAAAAAAAAAAAAUHQA2FgbHJnCSY9y2Oa7LXepGJnSrY6MjmiyaHSmc0Sqx0Z7HNE5voimySKbYyyRVsAcEAAAAAAAAAAAAAAAAAAAAAAAAAAAAAAAAAAAAAAVA6hZM4dpiHSIqZwkhWwdbFizhKa6GtnUQbGnSIAAAAAAAAAAAAAAAAAAAAAAAAAAAAAAAAAAAAAAAAqB1AwGIDgqB1CsHWCOM6hGdIsQH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AQEBAPDxQQDhAPEA8QEA8NDxAQEA8PFBQWFhQRFBQYHCggGBolGxQUITEhJSkrLi4uFx8zODMsNygtLisBCgoKDg0OGhAQGiwkHyQsLCwvLCwsLCwsLCwsLCwsLCwsLCwsLCwsLCwsLCwsLCwsLCwsLCwsLCwsLCwsLCwsLP/AABEIAMoA+gMBEQACEQEDEQH/xAAbAAABBQEBAAAAAAAAAAAAAAAAAQIDBAUGB//EADIQAAICAQMDAgUDBAIDAQAAAAABAhEDBCExBRJBIlEyYXGBkQYTUkKh4fCxwSPR8RX/xAAaAQEAAwEBAQAAAAAAAAAAAAAAAgMEAQUG/8QALBEAAwACAgIBAwQCAQUAAAAAAAECAxEEIRIxQRMigTJRYfBxocEUQpGx4f/aAAwDAQACEQMRAD8A8NAAAAAAAAAAAAAAAAAAABQdA4dFAEOkQB0Wjh3QjOnGIDgAAAAAAAAAAAAAAAAAAAAAAAAAAAAAAAAAAAAAAAA5HCSFoEtDqOE/EY0dKmhUgdSFo4S0NZ0gxp0iAAAAAAAAAAAAAAAAAAAAAAAAAAAAAAAAAAAAAoO6ABDoo4TlEiiR2WqSRQI7LlHRFKJJMoqexYwDZKYHSic2SqNIhkiZnpDaOkQBzQUBoGDggAAAAAAAAAAAAAAAAAAAAAAAAAAoAgAAD0cJpC9pzZ3xHRicbLZksQgVtmuI2iaOMg6NE4+hk8JJUVXi7FWE46JTiEy4zss5ljSKsolqZgqOxrid2QcjaOkdA1QONaGHSAAAAAAAAAAAAAAAAAAAAAAAAAAACoHUOo4S0HaNnfEfGJxsnMkyxFfkaVj2iSGIi6JzjLWLEV1RsxQWYYSp0apgc9Oc8zlY+wenHmSWMhz4Sc0U5oKksBarMNYiGeIsVFVYyP8Ab8nfIh9PXZDMmjNfbGEisQHAAAAAAAAAAAAAAAAAAAAAAAAABUDqJIEWXQWYYrKnRpWPZLHTkfMsWIsYcRXVGnHBPHAQdlywvZPi07K6s14sDLuPSsoeQ2TgLEdC/YreVEnhQ2ejd8HVlQ+iVcumLZsz5cJXlpyxWYqwlaWmstVlLxFXU4vBbFGbPPwihkgXpmCpImiZS0NZ0iIDgAAAAAAAAAAAAAAAAAAAAACgDkjhYkS44kGy2JNHSwM9s9DCjUxaezLV6N0Ytk0dC+fyQeVGzHxjRwdMbrYz1n0apwo1dL0RvxZlvlaLEpn2aum6A69XbGue7avyZb5ffRG+RCfXZp6TouNq+/G9vEovfgy5OTa+GZ8nIaf6WQ6j9P25drjKr4ZOeZrW9kp5U9b6MvU/p2S5i99ttzTHNX7ljyxXpmRrukNPZcGvFyUytSmZWfRuPjc1zkTKsmLS6MrUYTVFHl5cejNzYTTNGKsZTyQLk9ma5IWiZQ0NOkAAAAAAAAAAAAAAAAAFACgd0KkcJJDlA5sko2PjA42WTDRbwYymqNMSaGDGZ6o14oZu9M0zk0qMOa0j18MaXZ2HT+hd9VFyb8JHj5eX4/Jc8yj30a+PoixJ9/bJpNqMX8P1Mr5TyP7SD5fm14dET1EtljSj/JJP8XRaoXfl2T+ku/N7EzYe6PH4tLu87Ca8WdivGhulxONrH6ZOPC7k6be526VfqO5LVadetl3F09zdyl2cKUVL4kne/wB78lNZlK6WzNXIUrSW/wDg3cGGMHFNydR4bTTf8qe55906T9HnVdVt9eyHU9Hw5d4td2/3Z2OTkj2TjlZI6pHJ9c6D2Xa38Hrcbl+Xo34sqyLo4fqOiabPbxZU0dvD5dmNqMRtmjys0aM3PiNM0efclKcS5MzVJG0SKmhp0iAAAAAAAAAAAAACg6hyOEkOUTmyxTskjjItl04tk8MJB0aYwMt4dLZTWTRqnjbLkNF7FLyly4b+C9otE20qKMmVJGrFx3PbPQ/0x0Duravdnz3N5nidy5VjW2dRrs0dNFQxbP8Aqe3c34SPMxQ8z8rM2KK5FeV/gxMupzOfcr3dtRr28/I9CceNTo9CceKZ0ylnzZXKkuVffS+/9rL5mEts0RGNLb/8FvRaDJOKVv8Aj3+Fe/2KcmaJZny58cPf50aGLH+0k/ia33btmen5vRlqvqNr0PnqE0+2+U6Uq2528EVDT7IrG0/uF9c1abSW7d7NPav99x9s9ND7Y6aK+PUZFJRiqtJ3fts+NiyscNbZa4hz5M1cV5ouGanzT4dfK+UYqX035QY61iryxnM/qH9Pdl1unwz0uJzfI2Y+T9RHn3U9A4Nn0GHL5Ihmx7WzD1GI3TR5eTGZ2bAaJozViZXljLFRRWIY8ZLZW8bG9p3ZHxEoHNADmhDpzQgOAAAAACoHRyOEkSQIsugtYSqjfhNDTwM9s9PFKNTT4UZbo2xK/Yv4dPZnqzXEI6z9O9H7nG1u3seVy+T4plXJyqEd44w0mNJVfn3b9keCvLkXtng7rkWYXZHJNzyN91Ootdq8Nvn2PS24nxlHo7rHPjC6J8GFTnGUKpbXvUdq/O7K6pzLVFd25hqvkNfpqmlzSjajV78pfYYrbnYw5dxsbix5m3DHwncv3W0r4f8AZkn4L7q/0KrGtVf+izPHlafdUnaWy3fzfyKk4T6KZrGn0R5MaeOMvh80k1apPb/JKaatonNNW0ZkdaoylHeDVUna7k9rctvN7fQ1/S2kzU8DqU/f9/vZZlnVKU91bp8pbbfTxuU+L3qStQ96kvY9NxK7faq39Lj7X+Sir9rRmeT4NGOOM4fty3tem+V8jHTqa8kZ3TmvJHAfqTpNSkq4/wCD3+HyNpHrYkrWzjdRoa8HsxlJZOMvgzdRovkaYymC8BQy6WjROTZnrCVZ4SxWZ6xEMsZYmUViI5QJJlFQRuJ0rciUdI6EBEQ6cEBwAByOEkOSOE0iWMSLL5ktYIFVM3YpNbR4zJko9PFJtabGYro3wb3StH3NGDPl0i2silHov6f0Sgu+uNl9T5zl5XT0eHzMzr7US61xnKm7remrXPxf8jEnM7RXi3K2jO1uOM5fF6I+WuXa9Pz4RqxU5Xrs04qcz67I8cpY+3t4ttuXK+3vwTaV+yVJZPZF3vaeSV1L4W6ptq96vz59ybX/AGyiXiv0yvyO/wD0O9rHCMlGn3Ndyt+Lfn7HFicrbY/6fw+6mt/AuTLkk4wuCStNRT7m/Dk/JxTC+45MRKddhpnvUlUUnd3UvF/QWv29jIutr2VM2CFyUPUm06TUaau3/wBF83Wlsui60vLoz8OOcu1yvGpX/VfPEWvDL6qVvXZrqpW9d/32aWFSTS3jCPqbr0t7+lpb/My1p7/dmOvFp/LNrBmUkm/iS8XtfDp7+DBcNMwVDltfBL1jp0ckYz81T2K+PmeN6OcXkOG5OP13QKb2PXxczo9VclNGFrelV4N+PkbI1SZz2t0tWejjybM9ox8+I1zRnpFLJAvTKakrziWJma5IZomjLaI2SKWNZ0gxAcGnSIoOocjhJD4kSySbGiDNWNF/TRKLZ6WGTX0kTHkZuk2dJC2jHkZfOzsegaXdM8bl5CrNfR2eWf7eFVy9+Tx5nzyHlpeeTsyIY5TTUmk2+FLevHz8/wBjc6mfRsqph9C5pyUexere09u72VeUjspb2cmZdeTI8ku6Hd63V8Uq8+Vz7HV9ta6JyvGtdGY4xXrk3dv08uTXG62ftRq230jYm39slvTYP3K7nX9XbJ328+V55Kbvw9IoyX4el/Gy3hxY4qT8vh2274a5+31Kqq20UXV00iHVxio3zO+JuTi7VX8vtWxZDbevgnjbb18EOFuksnott1ClHub4fsSr3uSy13ue/wDJn9SUoyvt437+5yj2t0pP3NOHTWtmrBqp1v8AH/Bcx6TJGHqpy7rTgufP3KHkh10Z6yw669fybHRdO33zdU1FJNVK0qd+23hGPlWlpGHlZF1J0um0zlGn8vyVcThvkNtNLR5V5fGtoz+oaFbm6ON49mnHmZyHVtItzdixtG6MuzjOq4UrPRxFvs5rWQN0FNIzcqNElVFWaLUZrRXmTRktETJmdjWdIsQERp0iKDqHI4TRJEiy6S1hiVUzbiRpaaBmtnp4kbWjwMxZLNspG70/Ru0YMuVFqaSO06Jp2kjxeTezHntG31aO2/CjGl8zHxn2YeO+zKx3FOXEm5btpbcJc/M3VpvXwbK1T18FXHCbfq2SuMaT9KbttX9lsWtz8F1OUuiXHlauCbaVpcbuqT+e6f5IOU+yDnf3MryVTljbXc1zdpt8qyxfpVL0WJ7lWvQZsHo7U1GSqV277f6vyJv7tnYyfft+g0WoVuapRhVqXvTuttthkh68X7ZzLjevF+2TavKp4otR7VOS2X8b3Sf2ZDHLm336IYpc5Gt+hJQ7IrdNen5tu/n9Tu/J+gq8n6J4yi4pNq/PLai+bXgraae0VtUnv+7NCeqxT832VGMo2rXs/rsZ1juPz7MqxZI/JJh1KWVUvRPt9Vr8tefYjWNuO32iNY247faN7SZ62XCtblfH5OTA+v2/b+/1nnZIKPVNelfBuxcp18F+HA2cX1fqKdno4rbPRjA0cb1XUp2eji2W+GjmtZlN8Iz2ZuWRfKKWytNlqM1srzZYjLbImSKGIzpBiA4NOkRQdQ5HCxEsSLLpLWApo24TV0iMmQ9PEzb0hiyGj6mjo+lY7aPOzs48rO36Th2PFzsyZb2avUnFxSkt0k7MuHe9oy4E/Lozc9JPZP8A9XdmqNt+zVG212Zeq1DUUlty/Zo1xCb2bMeNN7IEr9ME5OlKUto2ufxbLO13RY+u6f8AGixodNc7lKKat+r1K/ZFeXJqdJFebJqdJEut1UZY5bpOMo2o80nzftuyGLG1SIYsVLIuvgzHmjB1dJ3Uo7JpriSXnnc1KXS2bPCrW9f3+C9KPw03Ftp1L4Y/RfRlCfszJ73tbGYIpq2rrdbtcb/9EqbXo7bafRd0mFX3PdutqbUXwn9fJRdP0ijLb14oTBo8cL7N6dq1a7vkvpYvLdezl5br9Ra0uVOUVVpSaVt+lqq2f+7FWSWkyrJLSbNbS5vU62VN/cxXOkmYrj7Tkf1Jr5Jy38s9Xh4VpHs8bFKSOG1muk29z3MeJI134pGLrNUzbjxmPJSMnNkNkyY7ZUyTLUjJdEE5E0jLdEMmWGansYdKxGCIh04IDgqOEkPQZNEkSLLpLWBlNG3EaemmZrR6EM2NJlMdyWPs3en6qmjDlx7LYxNo7voOtWx4vIhoz58LN3qkYzjGXO1fXyYMVarRj4+5pozZT9N3t8l59jSl2aVL2ZHUZSpd0W4v4W148/fjc2YUvh9m7Alvp9lXTWp1HaL2ab9+LS48/kuvue/Zdf6e/ZOsiXw7bpKlslXKr6lfjv2V+LfsoZck+Emk7VNSalXNs0SpNUzHtsijNxcYOvVXxb9qunXv5JNbTZNyqTr9h+mnKbcZ3Jqu1NtLau1quTlqZW0RyKYXlPX97NzQ6ecUnK/TslJLmvn9zBkuW+jzc2Sael8i6veKdUoOt03b8iPf+Ri6f+SDFqIrem7v0vm/dLzwuCbhsneNvo1emzpJtXL580/9Rkzrb6MedbejS7lHHOfjtdMxvbpSZknVqTzf9R6znyfR8PEezD8TjtRqFuezMFeTOjL1OVGqJMlZUZ+WZolGXJkK05FqRiuyGTJoz1Qxs6VNiA4IdOCA4AApwkOQJIfFkWWyyziZWzXiZdwSKKR6OI1dJkSMto2wkauHP7GWoNeNo6Ho3UKa3PN5GHaJ5cSaPQel6hZcTj5W6Pn80PHezwuRDi9lXUJRpe9+3O5pxt0Ww3W2YvV9XJQjGW8YulSprj/fsbuPjW217PQ4uGXbpezM02a5927Td+ry3wn8tzVc9aNeSPt18mvh08lFZHtF7tXw1W7T3qq/Bjq034r2YbyS34IkxSTfFRfmKXd/l/4I0tIjS0v5FWi7G58LerUav5bbs59XyXj8nPr+S8SXTRxxk5xScrTik67V/wDCFu2vFleR214v0TajWKSuu3m4tW+5Wnt45X5Ixia6K4wuXojyzcqlGoxa4f1W6XzZJJLp9snCS2n2ynn1LxzjCG7k3TV2+dvoXTCqXTNEY1cOq+DQ0uolsnf8Zfy+pmyQvgy5Mc/Bc6/n7cKgtnLlfIzcWPLJ5Mp4k7yOmeU9eytydH1fFlJHpVLU7RzGoyvyenEnkZcj32jMz5TTMmOshUnkLkjPWQjciWil2MbOkNiWCOwOnBAAAAAUHRyOEkOicLETwkQaNUUWMeQqaNmPIXcGYpqTZFmppspluTZjo1dHmpoyZJ2jfNbR3P6d6lTi74qzw+Xg3swcnD5Jo6PqbjSkvhkrT8KR5+De9HnYFW/EwtRGMnez+vP2/uejDaR6EOpRQjp3ja7V3qTezVLh+PlfyNPn5ezQ8itdvWitl6rkXc2n2fC3snXtXP8ArLFx46/cvniw9a9m70PUw/bnOEV3RSVtbt3vyYOTFeaTZ53MxX5qafQufNLI6m4wtbtS7uOEr4+pyIULrsjMTj/T3/oty0ahH93G3Oqco1VJcv2K1k8n4V0UrM6rwta/koarErU5N+pvt2bT+vz2L4p60jRjp6cr4KnUNY3kUbS9NRcaSt8fP8FuLGvDZowYV4bJ8cVsrf7je++0K9l7kKb/AB/7Kqb9/BtdO0Ha5ZJtOMX6aVVFb1+TBnzbSmfZhzZ9pTK7OZ/U/WO5y8JbI9DhcbSRbEeE6R57r9bbZ9DixaRHJyHJlanMnya4loyXnm/Zk6hLwaoZhySvgqSLjFW0Ns6Q2AOCAAAAAAAAKDqFRw6hUzhPZJGRwsmiaDINGmKLWKRVSN2OjT0uQy3Jux0aOHIZ6k2Y7Nvpev7GtzFnw+RopKkdt0nrMZR/byeqEv7P3PEz8Zy/KfZ5+bjPfnPtEmp6fPE04/8Alxy3TSuvqMeeb6fTRyM85Oq6pGVly0qdqn78p+K/BsmdmyY32hmXSxyLxxfz7vBJZHLJTleNljTQnii1snW6SVS/HBXbnIyrJUZKH49Q327VTbvanuq+XlkXCWyNY0tmhDUOMXCPNVK3d+3/AF/kzuNvyZleLyryf4GaeP7myfdT49k96/5O2/H2iVv6ftB1PoMnFzmm0v6YRd3wtyzFyHPxr+Wc4/PW/Gf9lTpfTcksilO4JJ7yXjdWyWfkTMtT2aORyYUansv9b61CMP2cT2iqcjJx+LVV52YMXHpPzv2zzTruv7m0fS8XDpFmRuEc1myHpyjzMt7M7UZTREmSqKU5lyRQ7GORLRB1sazpAQHAAAAAAAAAABQdFRwkOTOEkyWDIsviifHMg0aovRaw5imoNc5TRwZzPUGqMhcxZymoN2PLo2OmdRcWr4MebBtFtWq9Hc9F672rtb7oPlPc8PkcTb2vZgz4Fffpl/VaPTZ16G757V42KsebLi/UiGPLnw/qKD6XHE+5SWy+G6253/LNC5DyLTRpXKrKtNEbfh344978El+5LXyWMVw3atVxwpPzwtmV1qvkqrV9bHzxzcXJ9sbTrtSprwq9jic7SRFVCel2R6LLUksey93vcn7pcncs7X3FmWNrdGrn65BRccsl28OKdt7b/ko+lkrSn/4Yp4Vb8oX5Of6x+pO+HZi/8cF58tGrj8LxryvtmrFx5xPyrtnE9Q6o3aT/AMntYuOl2y+2vbMPPmvk3TOvR5ufJ5dGXqZ0aoR5eTozssjTKM1MgbJlLYh0gIAAAAAAAAAAAAAoAHCQ5A6hykc0TVD1I5otVkuOZBo0Y7LmHKU1Jriy7izFFSaFkLmDKU1JfjyGrpOoOPDMuTCqNc0q9m1ousNb3T+WxiycbfRe5WtGm+vNpKVTXG/O/JnXE0+uiK48e/RLj12nk05Rabu6k9yLx5Uumc8MiT8aLuTXYE0k5uPNOV+ClY8j+EVLFkfb1slx9X06Vdl7Um7IPj5W/ZTeDJvbo57qHX5bqPbjS/ikrPQxcRP32a4jHPb7/wAnN6zqu93bPRx8frRy8/WjNzdTlLazTOBIw1yUinkzlqgz1nbKubMWzJlyXsoZstmiZMd1sqSZajLTGMkViA4AAAAAAAAAAAAAAAKAAO7Fs4dHJgmmPiyLLZomhMg0aJvRYxZiupLpyF3FnKKgvnIWIagrcGnHm0WceqKnjNUcjZLPXNVucWFFuTkpdFjD1N2tyqsCE5k0WMvVHaILjos+okhkuqy9zq46KryLRlazXNt78mrHiSMl8nRnZM5pUGO87ZA8pPxM12NlnJKCH1CtPKWKSp5CCTLEU0yNs6VNiHSAgAAAAAAAAAAAAAAAAAAAKDoqOHRUwTTHKRzRJUSRmRaLVZLDMQclk5CeGcg5LlkLOLOVVBpx5NsTJntnVGkQy5d0S4s25FwTjKSZM5FQW1legebYeJF5OipnylsyZLsqzylqkpqyGWQmpKXZE5ktFboa5HdEXQ2zpHYh0ixAcAAAAAAAAAAAAAAAAAAAAAAUHRTh0LA2LYJbHKRzRJUOUzmixWWMeQrcmnHekRrLuS8Sh3tkuPMQcls5B88xxSWVk6HLLsc8eySv7Stkyliky3RC5lmil0MbOkGxGzpHYlg5sQHAAAAAAAAAAAAAAAAAAAAAAAAAAAAAUHQA2FgbHJnCSY9y2Oa7LXepGJnSrY6MjmiyaHSmc0Sqx0Z7HNE5voimySKbYyyRVsAcEAAAAAAAAAAAAAAAAAAAAAAAAAAAAAAAAAAAAAAVA6hZM4dpiHSIqZwkhWwdbFizhKa6GtnUQbGnSIAAAAAAAAAAAAAAAAAAAAAAAAAAAAAAAAAAAAAAAAqB1AwGIDgqB1CsHWCOM6hGdIsQH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QEBAPDxQQDhAPEA8QEA8NDxAQEA8PFBQWFhQRFBQYHCggGBolGxQUITEhJSkrLi4uFx8zODMsNygtLisBCgoKDg0OGhAQGiwkHyQsLCwvLCwsLCwsLCwsLCwsLCwsLCwsLCwsLCwsLCwsLCwsLCwsLCwsLCwsLCwsLCwsLP/AABEIAMoA+gMBEQACEQEDEQH/xAAbAAABBQEBAAAAAAAAAAAAAAAAAQIDBAUGB//EADIQAAICAQMDAgUDBAIDAQAAAAABAhEDBCExBRJBIlEyYXGBkQYTUkKh4fCxwSPR8RX/xAAaAQEAAwEBAQAAAAAAAAAAAAAAAgMEAQUG/8QALBEAAwACAgIBAwQCAQUAAAAAAAECAxEEIRIxQRMigTJRYfBxocEUQpGx4f/aAAwDAQACEQMRAD8A8NAAAAAAAAAAAAAAAAAAABQdA4dFAEOkQB0Wjh3QjOnGIDgAAAAAAAAAAAAAAAAAAAAAAAAAAAAAAAAAAAAAAAA5HCSFoEtDqOE/EY0dKmhUgdSFo4S0NZ0gxp0iAAAAAAAAAAAAAAAAAAAAAAAAAAAAAAAAAAAAAoO6ABDoo4TlEiiR2WqSRQI7LlHRFKJJMoqexYwDZKYHSic2SqNIhkiZnpDaOkQBzQUBoGDggAAAAAAAAAAAAAAAAAAAAAAAAAAoAgAAD0cJpC9pzZ3xHRicbLZksQgVtmuI2iaOMg6NE4+hk8JJUVXi7FWE46JTiEy4zss5ljSKsolqZgqOxrid2QcjaOkdA1QONaGHSAAAAAAAAAAAAAAAAAAAAAAAAAAACoHUOo4S0HaNnfEfGJxsnMkyxFfkaVj2iSGIi6JzjLWLEV1RsxQWYYSp0apgc9Oc8zlY+wenHmSWMhz4Sc0U5oKksBarMNYiGeIsVFVYyP8Ab8nfIh9PXZDMmjNfbGEisQHAAAAAAAAAAAAAAAAAAAAAAAAABUDqJIEWXQWYYrKnRpWPZLHTkfMsWIsYcRXVGnHBPHAQdlywvZPi07K6s14sDLuPSsoeQ2TgLEdC/YreVEnhQ2ejd8HVlQ+iVcumLZsz5cJXlpyxWYqwlaWmstVlLxFXU4vBbFGbPPwihkgXpmCpImiZS0NZ0iIDgAAAAAAAAAAAAAAAAAAAAACgDkjhYkS44kGy2JNHSwM9s9DCjUxaezLV6N0Ytk0dC+fyQeVGzHxjRwdMbrYz1n0apwo1dL0RvxZlvlaLEpn2aum6A69XbGue7avyZb5ffRG+RCfXZp6TouNq+/G9vEovfgy5OTa+GZ8nIaf6WQ6j9P25drjKr4ZOeZrW9kp5U9b6MvU/p2S5i99ttzTHNX7ljyxXpmRrukNPZcGvFyUytSmZWfRuPjc1zkTKsmLS6MrUYTVFHl5cejNzYTTNGKsZTyQLk9ma5IWiZQ0NOkAAAAAAAAAAAAAAAAAFACgd0KkcJJDlA5sko2PjA42WTDRbwYymqNMSaGDGZ6o14oZu9M0zk0qMOa0j18MaXZ2HT+hd9VFyb8JHj5eX4/Jc8yj30a+PoixJ9/bJpNqMX8P1Mr5TyP7SD5fm14dET1EtljSj/JJP8XRaoXfl2T+ku/N7EzYe6PH4tLu87Ca8WdivGhulxONrH6ZOPC7k6be526VfqO5LVadetl3F09zdyl2cKUVL4kne/wB78lNZlK6WzNXIUrSW/wDg3cGGMHFNydR4bTTf8qe55906T9HnVdVt9eyHU9Hw5d4td2/3Z2OTkj2TjlZI6pHJ9c6D2Xa38Hrcbl+Xo34sqyLo4fqOiabPbxZU0dvD5dmNqMRtmjys0aM3PiNM0efclKcS5MzVJG0SKmhp0iAAAAAAAAAAAAACg6hyOEkOUTmyxTskjjItl04tk8MJB0aYwMt4dLZTWTRqnjbLkNF7FLyly4b+C9otE20qKMmVJGrFx3PbPQ/0x0Duravdnz3N5nidy5VjW2dRrs0dNFQxbP8Aqe3c34SPMxQ8z8rM2KK5FeV/gxMupzOfcr3dtRr28/I9CceNTo9CceKZ0ylnzZXKkuVffS+/9rL5mEts0RGNLb/8FvRaDJOKVv8Aj3+Fe/2KcmaJZny58cPf50aGLH+0k/ia33btmen5vRlqvqNr0PnqE0+2+U6Uq2528EVDT7IrG0/uF9c1abSW7d7NPav99x9s9ND7Y6aK+PUZFJRiqtJ3fts+NiyscNbZa4hz5M1cV5ouGanzT4dfK+UYqX035QY61iryxnM/qH9Pdl1unwz0uJzfI2Y+T9RHn3U9A4Nn0GHL5Ihmx7WzD1GI3TR5eTGZ2bAaJozViZXljLFRRWIY8ZLZW8bG9p3ZHxEoHNADmhDpzQgOAAAAACoHRyOEkSQIsugtYSqjfhNDTwM9s9PFKNTT4UZbo2xK/Yv4dPZnqzXEI6z9O9H7nG1u3seVy+T4plXJyqEd44w0mNJVfn3b9keCvLkXtng7rkWYXZHJNzyN91Ootdq8Nvn2PS24nxlHo7rHPjC6J8GFTnGUKpbXvUdq/O7K6pzLVFd25hqvkNfpqmlzSjajV78pfYYrbnYw5dxsbix5m3DHwncv3W0r4f8AZkn4L7q/0KrGtVf+izPHlafdUnaWy3fzfyKk4T6KZrGn0R5MaeOMvh80k1apPb/JKaatonNNW0ZkdaoylHeDVUna7k9rctvN7fQ1/S2kzU8DqU/f9/vZZlnVKU91bp8pbbfTxuU+L3qStQ96kvY9NxK7faq39Lj7X+Sir9rRmeT4NGOOM4fty3tem+V8jHTqa8kZ3TmvJHAfqTpNSkq4/wCD3+HyNpHrYkrWzjdRoa8HsxlJZOMvgzdRovkaYymC8BQy6WjROTZnrCVZ4SxWZ6xEMsZYmUViI5QJJlFQRuJ0rciUdI6EBEQ6cEBwAByOEkOSOE0iWMSLL5ktYIFVM3YpNbR4zJko9PFJtabGYro3wb3StH3NGDPl0i2silHov6f0Sgu+uNl9T5zl5XT0eHzMzr7US61xnKm7remrXPxf8jEnM7RXi3K2jO1uOM5fF6I+WuXa9Pz4RqxU5Xrs04qcz67I8cpY+3t4ttuXK+3vwTaV+yVJZPZF3vaeSV1L4W6ptq96vz59ybX/AGyiXiv0yvyO/wD0O9rHCMlGn3Ndyt+Lfn7HFicrbY/6fw+6mt/AuTLkk4wuCStNRT7m/Dk/JxTC+45MRKddhpnvUlUUnd3UvF/QWv29jIutr2VM2CFyUPUm06TUaau3/wBF83Wlsui60vLoz8OOcu1yvGpX/VfPEWvDL6qVvXZrqpW9d/32aWFSTS3jCPqbr0t7+lpb/My1p7/dmOvFp/LNrBmUkm/iS8XtfDp7+DBcNMwVDltfBL1jp0ckYz81T2K+PmeN6OcXkOG5OP13QKb2PXxczo9VclNGFrelV4N+PkbI1SZz2t0tWejjybM9ox8+I1zRnpFLJAvTKakrziWJma5IZomjLaI2SKWNZ0gxAcGnSIoOocjhJD4kSySbGiDNWNF/TRKLZ6WGTX0kTHkZuk2dJC2jHkZfOzsegaXdM8bl5CrNfR2eWf7eFVy9+Tx5nzyHlpeeTsyIY5TTUmk2+FLevHz8/wBjc6mfRsqph9C5pyUexere09u72VeUjspb2cmZdeTI8ku6Hd63V8Uq8+Vz7HV9ta6JyvGtdGY4xXrk3dv08uTXG62ftRq230jYm39slvTYP3K7nX9XbJ328+V55Kbvw9IoyX4el/Gy3hxY4qT8vh2274a5+31Kqq20UXV00iHVxio3zO+JuTi7VX8vtWxZDbevgnjbb18EOFuksnott1ClHub4fsSr3uSy13ue/wDJn9SUoyvt437+5yj2t0pP3NOHTWtmrBqp1v8AH/Bcx6TJGHqpy7rTgufP3KHkh10Z6yw669fybHRdO33zdU1FJNVK0qd+23hGPlWlpGHlZF1J0um0zlGn8vyVcThvkNtNLR5V5fGtoz+oaFbm6ON49mnHmZyHVtItzdixtG6MuzjOq4UrPRxFvs5rWQN0FNIzcqNElVFWaLUZrRXmTRktETJmdjWdIsQERp0iKDqHI4TRJEiy6S1hiVUzbiRpaaBmtnp4kbWjwMxZLNspG70/Ru0YMuVFqaSO06Jp2kjxeTezHntG31aO2/CjGl8zHxn2YeO+zKx3FOXEm5btpbcJc/M3VpvXwbK1T18FXHCbfq2SuMaT9KbttX9lsWtz8F1OUuiXHlauCbaVpcbuqT+e6f5IOU+yDnf3MryVTljbXc1zdpt8qyxfpVL0WJ7lWvQZsHo7U1GSqV277f6vyJv7tnYyfft+g0WoVuapRhVqXvTuttthkh68X7ZzLjevF+2TavKp4otR7VOS2X8b3Sf2ZDHLm336IYpc5Gt+hJQ7IrdNen5tu/n9Tu/J+gq8n6J4yi4pNq/PLai+bXgraae0VtUnv+7NCeqxT832VGMo2rXs/rsZ1juPz7MqxZI/JJh1KWVUvRPt9Vr8tefYjWNuO32iNY247faN7SZ62XCtblfH5OTA+v2/b+/1nnZIKPVNelfBuxcp18F+HA2cX1fqKdno4rbPRjA0cb1XUp2eji2W+GjmtZlN8Iz2ZuWRfKKWytNlqM1srzZYjLbImSKGIzpBiA4NOkRQdQ5HCxEsSLLpLWApo24TV0iMmQ9PEzb0hiyGj6mjo+lY7aPOzs48rO36Th2PFzsyZb2avUnFxSkt0k7MuHe9oy4E/Lozc9JPZP8A9XdmqNt+zVG212Zeq1DUUlty/Zo1xCb2bMeNN7IEr9ME5OlKUto2ufxbLO13RY+u6f8AGixodNc7lKKat+r1K/ZFeXJqdJFebJqdJEut1UZY5bpOMo2o80nzftuyGLG1SIYsVLIuvgzHmjB1dJ3Uo7JpriSXnnc1KXS2bPCrW9f3+C9KPw03Ftp1L4Y/RfRlCfszJ73tbGYIpq2rrdbtcb/9EqbXo7bafRd0mFX3PdutqbUXwn9fJRdP0ijLb14oTBo8cL7N6dq1a7vkvpYvLdezl5br9Ra0uVOUVVpSaVt+lqq2f+7FWSWkyrJLSbNbS5vU62VN/cxXOkmYrj7Tkf1Jr5Jy38s9Xh4VpHs8bFKSOG1muk29z3MeJI134pGLrNUzbjxmPJSMnNkNkyY7ZUyTLUjJdEE5E0jLdEMmWGansYdKxGCIh04IDgqOEkPQZNEkSLLpLWBlNG3EaemmZrR6EM2NJlMdyWPs3en6qmjDlx7LYxNo7voOtWx4vIhoz58LN3qkYzjGXO1fXyYMVarRj4+5pozZT9N3t8l59jSl2aVL2ZHUZSpd0W4v4W148/fjc2YUvh9m7Alvp9lXTWp1HaL2ab9+LS48/kuvue/Zdf6e/ZOsiXw7bpKlslXKr6lfjv2V+LfsoZck+Emk7VNSalXNs0SpNUzHtsijNxcYOvVXxb9qunXv5JNbTZNyqTr9h+mnKbcZ3Jqu1NtLau1quTlqZW0RyKYXlPX97NzQ6ecUnK/TslJLmvn9zBkuW+jzc2Sael8i6veKdUoOt03b8iPf+Ri6f+SDFqIrem7v0vm/dLzwuCbhsneNvo1emzpJtXL580/9Rkzrb6MedbejS7lHHOfjtdMxvbpSZknVqTzf9R6znyfR8PEezD8TjtRqFuezMFeTOjL1OVGqJMlZUZ+WZolGXJkK05FqRiuyGTJoz1Qxs6VNiA4IdOCA4AApwkOQJIfFkWWyyziZWzXiZdwSKKR6OI1dJkSMto2wkauHP7GWoNeNo6Ho3UKa3PN5GHaJ5cSaPQel6hZcTj5W6Pn80PHezwuRDi9lXUJRpe9+3O5pxt0Ww3W2YvV9XJQjGW8YulSprj/fsbuPjW217PQ4uGXbpezM02a5927Td+ry3wn8tzVc9aNeSPt18mvh08lFZHtF7tXw1W7T3qq/Bjq034r2YbyS34IkxSTfFRfmKXd/l/4I0tIjS0v5FWi7G58LerUav5bbs59XyXj8nPr+S8SXTRxxk5xScrTik67V/wDCFu2vFleR214v0TajWKSuu3m4tW+5Wnt45X5Ixia6K4wuXojyzcqlGoxa4f1W6XzZJJLp9snCS2n2ynn1LxzjCG7k3TV2+dvoXTCqXTNEY1cOq+DQ0uolsnf8Zfy+pmyQvgy5Mc/Bc6/n7cKgtnLlfIzcWPLJ5Mp4k7yOmeU9eytydH1fFlJHpVLU7RzGoyvyenEnkZcj32jMz5TTMmOshUnkLkjPWQjciWil2MbOkNiWCOwOnBAAAAAUHRyOEkOicLETwkQaNUUWMeQqaNmPIXcGYpqTZFmppspluTZjo1dHmpoyZJ2jfNbR3P6d6lTi74qzw+Xg3swcnD5Jo6PqbjSkvhkrT8KR5+De9HnYFW/EwtRGMnez+vP2/uejDaR6EOpRQjp3ja7V3qTezVLh+PlfyNPn5ezQ8itdvWitl6rkXc2n2fC3snXtXP8ArLFx46/cvniw9a9m70PUw/bnOEV3RSVtbt3vyYOTFeaTZ53MxX5qafQufNLI6m4wtbtS7uOEr4+pyIULrsjMTj/T3/oty0ahH93G3Oqco1VJcv2K1k8n4V0UrM6rwta/koarErU5N+pvt2bT+vz2L4p60jRjp6cr4KnUNY3kUbS9NRcaSt8fP8FuLGvDZowYV4bJ8cVsrf7je++0K9l7kKb/AB/7Kqb9/BtdO0Ha5ZJtOMX6aVVFb1+TBnzbSmfZhzZ9pTK7OZ/U/WO5y8JbI9DhcbSRbEeE6R57r9bbZ9DixaRHJyHJlanMnya4loyXnm/Zk6hLwaoZhySvgqSLjFW0Ns6Q2AOCAAAAAAAAKDqFRw6hUzhPZJGRwsmiaDINGmKLWKRVSN2OjT0uQy3Jux0aOHIZ6k2Y7Nvpev7GtzFnw+RopKkdt0nrMZR/byeqEv7P3PEz8Zy/KfZ5+bjPfnPtEmp6fPE04/8Alxy3TSuvqMeeb6fTRyM85Oq6pGVly0qdqn78p+K/BsmdmyY32hmXSxyLxxfz7vBJZHLJTleNljTQnii1snW6SVS/HBXbnIyrJUZKH49Q327VTbvanuq+XlkXCWyNY0tmhDUOMXCPNVK3d+3/AF/kzuNvyZleLyryf4GaeP7myfdT49k96/5O2/H2iVv6ftB1PoMnFzmm0v6YRd3wtyzFyHPxr+Wc4/PW/Gf9lTpfTcksilO4JJ7yXjdWyWfkTMtT2aORyYUansv9b61CMP2cT2iqcjJx+LVV52YMXHpPzv2zzTruv7m0fS8XDpFmRuEc1myHpyjzMt7M7UZTREmSqKU5lyRQ7GORLRB1sazpAQHAAAAAAAAAABQdFRwkOTOEkyWDIsviifHMg0aovRaw5imoNc5TRwZzPUGqMhcxZymoN2PLo2OmdRcWr4MebBtFtWq9Hc9F672rtb7oPlPc8PkcTb2vZgz4Fffpl/VaPTZ16G757V42KsebLi/UiGPLnw/qKD6XHE+5SWy+G6253/LNC5DyLTRpXKrKtNEbfh344978El+5LXyWMVw3atVxwpPzwtmV1qvkqrV9bHzxzcXJ9sbTrtSprwq9jic7SRFVCel2R6LLUksey93vcn7pcncs7X3FmWNrdGrn65BRccsl28OKdt7b/ko+lkrSn/4Yp4Vb8oX5Of6x+pO+HZi/8cF58tGrj8LxryvtmrFx5xPyrtnE9Q6o3aT/AMntYuOl2y+2vbMPPmvk3TOvR5ufJ5dGXqZ0aoR5eTozssjTKM1MgbJlLYh0gIAAAAAAAAAAAAAoAHCQ5A6hykc0TVD1I5otVkuOZBo0Y7LmHKU1Jriy7izFFSaFkLmDKU1JfjyGrpOoOPDMuTCqNc0q9m1ousNb3T+WxiycbfRe5WtGm+vNpKVTXG/O/JnXE0+uiK48e/RLj12nk05Rabu6k9yLx5Uumc8MiT8aLuTXYE0k5uPNOV+ClY8j+EVLFkfb1slx9X06Vdl7Um7IPj5W/ZTeDJvbo57qHX5bqPbjS/ikrPQxcRP32a4jHPb7/wAnN6zqu93bPRx8frRy8/WjNzdTlLazTOBIw1yUinkzlqgz1nbKubMWzJlyXsoZstmiZMd1sqSZajLTGMkViA4AAAAAAAAAAAAAAAKAAO7Fs4dHJgmmPiyLLZomhMg0aJvRYxZiupLpyF3FnKKgvnIWIagrcGnHm0WceqKnjNUcjZLPXNVucWFFuTkpdFjD1N2tyqsCE5k0WMvVHaILjos+okhkuqy9zq46KryLRlazXNt78mrHiSMl8nRnZM5pUGO87ZA8pPxM12NlnJKCH1CtPKWKSp5CCTLEU0yNs6VNiHSAgAAAAAAAAAAAAAAAAAAAKDoqOHRUwTTHKRzRJUSRmRaLVZLDMQclk5CeGcg5LlkLOLOVVBpx5NsTJntnVGkQy5d0S4s25FwTjKSZM5FQW1legebYeJF5OipnylsyZLsqzylqkpqyGWQmpKXZE5ktFboa5HdEXQ2zpHYh0ixAcAAAAAAAAAAAAAAAAAAAAAAUHRTh0LA2LYJbHKRzRJUOUzmixWWMeQrcmnHekRrLuS8Sh3tkuPMQcls5B88xxSWVk6HLLsc8eySv7Stkyliky3RC5lmil0MbOkGxGzpHYlg5sQHAAAAAAAAAAAAAAAAAAAAAAAAAAAAAUHQA2FgbHJnCSY9y2Oa7LXepGJnSrY6MjmiyaHSmc0Sqx0Z7HNE5voimySKbYyyRVsAcEAAAAAAAAAAAAAAAAAAAAAAAAAAAAAAAAAAAAAAVA6hZM4dpiHSIqZwkhWwdbFizhKa6GtnUQbGnSIAAAAAAAAAAAAAAAAAAAAAAAAAAAAAAAAAAAAAAAAqB1AwGIDgqB1CsHWCOM6hGdIsQH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QEBAPDxQQDhAPEA8QEA8NDxAQEA8PFBQWFhQRFBQYHCggGBolGxQUITEhJSkrLi4uFx8zODMsNygtLisBCgoKDg0OGhAQGiwkHyQsLCwvLCwsLCwsLCwsLCwsLCwsLCwsLCwsLCwsLCwsLCwsLCwsLCwsLCwsLCwsLCwsLP/AABEIAMoA+gMBEQACEQEDEQH/xAAbAAABBQEBAAAAAAAAAAAAAAAAAQIDBAUGB//EADIQAAICAQMDAgUDBAIDAQAAAAABAhEDBCExBRJBIlEyYXGBkQYTUkKh4fCxwSPR8RX/xAAaAQEAAwEBAQAAAAAAAAAAAAAAAgMEAQUG/8QALBEAAwACAgIBAwQCAQUAAAAAAAECAxEEIRIxQRMigTJRYfBxocEUQpGx4f/aAAwDAQACEQMRAD8A8NAAAAAAAAAAAAAAAAAAABQdA4dFAEOkQB0Wjh3QjOnGIDgAAAAAAAAAAAAAAAAAAAAAAAAAAAAAAAAAAAAAAAA5HCSFoEtDqOE/EY0dKmhUgdSFo4S0NZ0gxp0iAAAAAAAAAAAAAAAAAAAAAAAAAAAAAAAAAAAAAoO6ABDoo4TlEiiR2WqSRQI7LlHRFKJJMoqexYwDZKYHSic2SqNIhkiZnpDaOkQBzQUBoGDggAAAAAAAAAAAAAAAAAAAAAAAAAAoAgAAD0cJpC9pzZ3xHRicbLZksQgVtmuI2iaOMg6NE4+hk8JJUVXi7FWE46JTiEy4zss5ljSKsolqZgqOxrid2QcjaOkdA1QONaGHSAAAAAAAAAAAAAAAAAAAAAAAAAAACoHUOo4S0HaNnfEfGJxsnMkyxFfkaVj2iSGIi6JzjLWLEV1RsxQWYYSp0apgc9Oc8zlY+wenHmSWMhz4Sc0U5oKksBarMNYiGeIsVFVYyP8Ab8nfIh9PXZDMmjNfbGEisQHAAAAAAAAAAAAAAAAAAAAAAAAABUDqJIEWXQWYYrKnRpWPZLHTkfMsWIsYcRXVGnHBPHAQdlywvZPi07K6s14sDLuPSsoeQ2TgLEdC/YreVEnhQ2ejd8HVlQ+iVcumLZsz5cJXlpyxWYqwlaWmstVlLxFXU4vBbFGbPPwihkgXpmCpImiZS0NZ0iIDgAAAAAAAAAAAAAAAAAAAAACgDkjhYkS44kGy2JNHSwM9s9DCjUxaezLV6N0Ytk0dC+fyQeVGzHxjRwdMbrYz1n0apwo1dL0RvxZlvlaLEpn2aum6A69XbGue7avyZb5ffRG+RCfXZp6TouNq+/G9vEovfgy5OTa+GZ8nIaf6WQ6j9P25drjKr4ZOeZrW9kp5U9b6MvU/p2S5i99ttzTHNX7ljyxXpmRrukNPZcGvFyUytSmZWfRuPjc1zkTKsmLS6MrUYTVFHl5cejNzYTTNGKsZTyQLk9ma5IWiZQ0NOkAAAAAAAAAAAAAAAAAFACgd0KkcJJDlA5sko2PjA42WTDRbwYymqNMSaGDGZ6o14oZu9M0zk0qMOa0j18MaXZ2HT+hd9VFyb8JHj5eX4/Jc8yj30a+PoixJ9/bJpNqMX8P1Mr5TyP7SD5fm14dET1EtljSj/JJP8XRaoXfl2T+ku/N7EzYe6PH4tLu87Ca8WdivGhulxONrH6ZOPC7k6be526VfqO5LVadetl3F09zdyl2cKUVL4kne/wB78lNZlK6WzNXIUrSW/wDg3cGGMHFNydR4bTTf8qe55906T9HnVdVt9eyHU9Hw5d4td2/3Z2OTkj2TjlZI6pHJ9c6D2Xa38Hrcbl+Xo34sqyLo4fqOiabPbxZU0dvD5dmNqMRtmjys0aM3PiNM0efclKcS5MzVJG0SKmhp0iAAAAAAAAAAAAACg6hyOEkOUTmyxTskjjItl04tk8MJB0aYwMt4dLZTWTRqnjbLkNF7FLyly4b+C9otE20qKMmVJGrFx3PbPQ/0x0Duravdnz3N5nidy5VjW2dRrs0dNFQxbP8Aqe3c34SPMxQ8z8rM2KK5FeV/gxMupzOfcr3dtRr28/I9CceNTo9CceKZ0ylnzZXKkuVffS+/9rL5mEts0RGNLb/8FvRaDJOKVv8Aj3+Fe/2KcmaJZny58cPf50aGLH+0k/ia33btmen5vRlqvqNr0PnqE0+2+U6Uq2528EVDT7IrG0/uF9c1abSW7d7NPav99x9s9ND7Y6aK+PUZFJRiqtJ3fts+NiyscNbZa4hz5M1cV5ouGanzT4dfK+UYqX035QY61iryxnM/qH9Pdl1unwz0uJzfI2Y+T9RHn3U9A4Nn0GHL5Ihmx7WzD1GI3TR5eTGZ2bAaJozViZXljLFRRWIY8ZLZW8bG9p3ZHxEoHNADmhDpzQgOAAAAACoHRyOEkSQIsugtYSqjfhNDTwM9s9PFKNTT4UZbo2xK/Yv4dPZnqzXEI6z9O9H7nG1u3seVy+T4plXJyqEd44w0mNJVfn3b9keCvLkXtng7rkWYXZHJNzyN91Ootdq8Nvn2PS24nxlHo7rHPjC6J8GFTnGUKpbXvUdq/O7K6pzLVFd25hqvkNfpqmlzSjajV78pfYYrbnYw5dxsbix5m3DHwncv3W0r4f8AZkn4L7q/0KrGtVf+izPHlafdUnaWy3fzfyKk4T6KZrGn0R5MaeOMvh80k1apPb/JKaatonNNW0ZkdaoylHeDVUna7k9rctvN7fQ1/S2kzU8DqU/f9/vZZlnVKU91bp8pbbfTxuU+L3qStQ96kvY9NxK7faq39Lj7X+Sir9rRmeT4NGOOM4fty3tem+V8jHTqa8kZ3TmvJHAfqTpNSkq4/wCD3+HyNpHrYkrWzjdRoa8HsxlJZOMvgzdRovkaYymC8BQy6WjROTZnrCVZ4SxWZ6xEMsZYmUViI5QJJlFQRuJ0rciUdI6EBEQ6cEBwAByOEkOSOE0iWMSLL5ktYIFVM3YpNbR4zJko9PFJtabGYro3wb3StH3NGDPl0i2silHov6f0Sgu+uNl9T5zl5XT0eHzMzr7US61xnKm7remrXPxf8jEnM7RXi3K2jO1uOM5fF6I+WuXa9Pz4RqxU5Xrs04qcz67I8cpY+3t4ttuXK+3vwTaV+yVJZPZF3vaeSV1L4W6ptq96vz59ybX/AGyiXiv0yvyO/wD0O9rHCMlGn3Ndyt+Lfn7HFicrbY/6fw+6mt/AuTLkk4wuCStNRT7m/Dk/JxTC+45MRKddhpnvUlUUnd3UvF/QWv29jIutr2VM2CFyUPUm06TUaau3/wBF83Wlsui60vLoz8OOcu1yvGpX/VfPEWvDL6qVvXZrqpW9d/32aWFSTS3jCPqbr0t7+lpb/My1p7/dmOvFp/LNrBmUkm/iS8XtfDp7+DBcNMwVDltfBL1jp0ckYz81T2K+PmeN6OcXkOG5OP13QKb2PXxczo9VclNGFrelV4N+PkbI1SZz2t0tWejjybM9ox8+I1zRnpFLJAvTKakrziWJma5IZomjLaI2SKWNZ0gxAcGnSIoOocjhJD4kSySbGiDNWNF/TRKLZ6WGTX0kTHkZuk2dJC2jHkZfOzsegaXdM8bl5CrNfR2eWf7eFVy9+Tx5nzyHlpeeTsyIY5TTUmk2+FLevHz8/wBjc6mfRsqph9C5pyUexere09u72VeUjspb2cmZdeTI8ku6Hd63V8Uq8+Vz7HV9ta6JyvGtdGY4xXrk3dv08uTXG62ftRq230jYm39slvTYP3K7nX9XbJ328+V55Kbvw9IoyX4el/Gy3hxY4qT8vh2274a5+31Kqq20UXV00iHVxio3zO+JuTi7VX8vtWxZDbevgnjbb18EOFuksnott1ClHub4fsSr3uSy13ue/wDJn9SUoyvt437+5yj2t0pP3NOHTWtmrBqp1v8AH/Bcx6TJGHqpy7rTgufP3KHkh10Z6yw669fybHRdO33zdU1FJNVK0qd+23hGPlWlpGHlZF1J0um0zlGn8vyVcThvkNtNLR5V5fGtoz+oaFbm6ON49mnHmZyHVtItzdixtG6MuzjOq4UrPRxFvs5rWQN0FNIzcqNElVFWaLUZrRXmTRktETJmdjWdIsQERp0iKDqHI4TRJEiy6S1hiVUzbiRpaaBmtnp4kbWjwMxZLNspG70/Ru0YMuVFqaSO06Jp2kjxeTezHntG31aO2/CjGl8zHxn2YeO+zKx3FOXEm5btpbcJc/M3VpvXwbK1T18FXHCbfq2SuMaT9KbttX9lsWtz8F1OUuiXHlauCbaVpcbuqT+e6f5IOU+yDnf3MryVTljbXc1zdpt8qyxfpVL0WJ7lWvQZsHo7U1GSqV277f6vyJv7tnYyfft+g0WoVuapRhVqXvTuttthkh68X7ZzLjevF+2TavKp4otR7VOS2X8b3Sf2ZDHLm336IYpc5Gt+hJQ7IrdNen5tu/n9Tu/J+gq8n6J4yi4pNq/PLai+bXgraae0VtUnv+7NCeqxT832VGMo2rXs/rsZ1juPz7MqxZI/JJh1KWVUvRPt9Vr8tefYjWNuO32iNY247faN7SZ62XCtblfH5OTA+v2/b+/1nnZIKPVNelfBuxcp18F+HA2cX1fqKdno4rbPRjA0cb1XUp2eji2W+GjmtZlN8Iz2ZuWRfKKWytNlqM1srzZYjLbImSKGIzpBiA4NOkRQdQ5HCxEsSLLpLWApo24TV0iMmQ9PEzb0hiyGj6mjo+lY7aPOzs48rO36Th2PFzsyZb2avUnFxSkt0k7MuHe9oy4E/Lozc9JPZP8A9XdmqNt+zVG212Zeq1DUUlty/Zo1xCb2bMeNN7IEr9ME5OlKUto2ufxbLO13RY+u6f8AGixodNc7lKKat+r1K/ZFeXJqdJFebJqdJEut1UZY5bpOMo2o80nzftuyGLG1SIYsVLIuvgzHmjB1dJ3Uo7JpriSXnnc1KXS2bPCrW9f3+C9KPw03Ftp1L4Y/RfRlCfszJ73tbGYIpq2rrdbtcb/9EqbXo7bafRd0mFX3PdutqbUXwn9fJRdP0ijLb14oTBo8cL7N6dq1a7vkvpYvLdezl5br9Ra0uVOUVVpSaVt+lqq2f+7FWSWkyrJLSbNbS5vU62VN/cxXOkmYrj7Tkf1Jr5Jy38s9Xh4VpHs8bFKSOG1muk29z3MeJI134pGLrNUzbjxmPJSMnNkNkyY7ZUyTLUjJdEE5E0jLdEMmWGansYdKxGCIh04IDgqOEkPQZNEkSLLpLWBlNG3EaemmZrR6EM2NJlMdyWPs3en6qmjDlx7LYxNo7voOtWx4vIhoz58LN3qkYzjGXO1fXyYMVarRj4+5pozZT9N3t8l59jSl2aVL2ZHUZSpd0W4v4W148/fjc2YUvh9m7Alvp9lXTWp1HaL2ab9+LS48/kuvue/Zdf6e/ZOsiXw7bpKlslXKr6lfjv2V+LfsoZck+Emk7VNSalXNs0SpNUzHtsijNxcYOvVXxb9qunXv5JNbTZNyqTr9h+mnKbcZ3Jqu1NtLau1quTlqZW0RyKYXlPX97NzQ6ecUnK/TslJLmvn9zBkuW+jzc2Sael8i6veKdUoOt03b8iPf+Ri6f+SDFqIrem7v0vm/dLzwuCbhsneNvo1emzpJtXL580/9Rkzrb6MedbejS7lHHOfjtdMxvbpSZknVqTzf9R6znyfR8PEezD8TjtRqFuezMFeTOjL1OVGqJMlZUZ+WZolGXJkK05FqRiuyGTJoz1Qxs6VNiA4IdOCA4AApwkOQJIfFkWWyyziZWzXiZdwSKKR6OI1dJkSMto2wkauHP7GWoNeNo6Ho3UKa3PN5GHaJ5cSaPQel6hZcTj5W6Pn80PHezwuRDi9lXUJRpe9+3O5pxt0Ww3W2YvV9XJQjGW8YulSprj/fsbuPjW217PQ4uGXbpezM02a5927Td+ry3wn8tzVc9aNeSPt18mvh08lFZHtF7tXw1W7T3qq/Bjq034r2YbyS34IkxSTfFRfmKXd/l/4I0tIjS0v5FWi7G58LerUav5bbs59XyXj8nPr+S8SXTRxxk5xScrTik67V/wDCFu2vFleR214v0TajWKSuu3m4tW+5Wnt45X5Ixia6K4wuXojyzcqlGoxa4f1W6XzZJJLp9snCS2n2ynn1LxzjCG7k3TV2+dvoXTCqXTNEY1cOq+DQ0uolsnf8Zfy+pmyQvgy5Mc/Bc6/n7cKgtnLlfIzcWPLJ5Mp4k7yOmeU9eytydH1fFlJHpVLU7RzGoyvyenEnkZcj32jMz5TTMmOshUnkLkjPWQjciWil2MbOkNiWCOwOnBAAAAAUHRyOEkOicLETwkQaNUUWMeQqaNmPIXcGYpqTZFmppspluTZjo1dHmpoyZJ2jfNbR3P6d6lTi74qzw+Xg3swcnD5Jo6PqbjSkvhkrT8KR5+De9HnYFW/EwtRGMnez+vP2/uejDaR6EOpRQjp3ja7V3qTezVLh+PlfyNPn5ezQ8itdvWitl6rkXc2n2fC3snXtXP8ArLFx46/cvniw9a9m70PUw/bnOEV3RSVtbt3vyYOTFeaTZ53MxX5qafQufNLI6m4wtbtS7uOEr4+pyIULrsjMTj/T3/oty0ahH93G3Oqco1VJcv2K1k8n4V0UrM6rwta/koarErU5N+pvt2bT+vz2L4p60jRjp6cr4KnUNY3kUbS9NRcaSt8fP8FuLGvDZowYV4bJ8cVsrf7je++0K9l7kKb/AB/7Kqb9/BtdO0Ha5ZJtOMX6aVVFb1+TBnzbSmfZhzZ9pTK7OZ/U/WO5y8JbI9DhcbSRbEeE6R57r9bbZ9DixaRHJyHJlanMnya4loyXnm/Zk6hLwaoZhySvgqSLjFW0Ns6Q2AOCAAAAAAAAKDqFRw6hUzhPZJGRwsmiaDINGmKLWKRVSN2OjT0uQy3Jux0aOHIZ6k2Y7Nvpev7GtzFnw+RopKkdt0nrMZR/byeqEv7P3PEz8Zy/KfZ5+bjPfnPtEmp6fPE04/8Alxy3TSuvqMeeb6fTRyM85Oq6pGVly0qdqn78p+K/BsmdmyY32hmXSxyLxxfz7vBJZHLJTleNljTQnii1snW6SVS/HBXbnIyrJUZKH49Q327VTbvanuq+XlkXCWyNY0tmhDUOMXCPNVK3d+3/AF/kzuNvyZleLyryf4GaeP7myfdT49k96/5O2/H2iVv6ftB1PoMnFzmm0v6YRd3wtyzFyHPxr+Wc4/PW/Gf9lTpfTcksilO4JJ7yXjdWyWfkTMtT2aORyYUansv9b61CMP2cT2iqcjJx+LVV52YMXHpPzv2zzTruv7m0fS8XDpFmRuEc1myHpyjzMt7M7UZTREmSqKU5lyRQ7GORLRB1sazpAQHAAAAAAAAAABQdFRwkOTOEkyWDIsviifHMg0aovRaw5imoNc5TRwZzPUGqMhcxZymoN2PLo2OmdRcWr4MebBtFtWq9Hc9F672rtb7oPlPc8PkcTb2vZgz4Fffpl/VaPTZ16G757V42KsebLi/UiGPLnw/qKD6XHE+5SWy+G6253/LNC5DyLTRpXKrKtNEbfh344978El+5LXyWMVw3atVxwpPzwtmV1qvkqrV9bHzxzcXJ9sbTrtSprwq9jic7SRFVCel2R6LLUksey93vcn7pcncs7X3FmWNrdGrn65BRccsl28OKdt7b/ko+lkrSn/4Yp4Vb8oX5Of6x+pO+HZi/8cF58tGrj8LxryvtmrFx5xPyrtnE9Q6o3aT/AMntYuOl2y+2vbMPPmvk3TOvR5ufJ5dGXqZ0aoR5eTozssjTKM1MgbJlLYh0gIAAAAAAAAAAAAAoAHCQ5A6hykc0TVD1I5otVkuOZBo0Y7LmHKU1Jriy7izFFSaFkLmDKU1JfjyGrpOoOPDMuTCqNc0q9m1ousNb3T+WxiycbfRe5WtGm+vNpKVTXG/O/JnXE0+uiK48e/RLj12nk05Rabu6k9yLx5Uumc8MiT8aLuTXYE0k5uPNOV+ClY8j+EVLFkfb1slx9X06Vdl7Um7IPj5W/ZTeDJvbo57qHX5bqPbjS/ikrPQxcRP32a4jHPb7/wAnN6zqu93bPRx8frRy8/WjNzdTlLazTOBIw1yUinkzlqgz1nbKubMWzJlyXsoZstmiZMd1sqSZajLTGMkViA4AAAAAAAAAAAAAAAKAAO7Fs4dHJgmmPiyLLZomhMg0aJvRYxZiupLpyF3FnKKgvnIWIagrcGnHm0WceqKnjNUcjZLPXNVucWFFuTkpdFjD1N2tyqsCE5k0WMvVHaILjos+okhkuqy9zq46KryLRlazXNt78mrHiSMl8nRnZM5pUGO87ZA8pPxM12NlnJKCH1CtPKWKSp5CCTLEU0yNs6VNiHSAgAAAAAAAAAAAAAAAAAAAKDoqOHRUwTTHKRzRJUSRmRaLVZLDMQclk5CeGcg5LlkLOLOVVBpx5NsTJntnVGkQy5d0S4s25FwTjKSZM5FQW1legebYeJF5OipnylsyZLsqzylqkpqyGWQmpKXZE5ktFboa5HdEXQ2zpHYh0ixAcAAAAAAAAAAAAAAAAAAAAAAUHRTh0LA2LYJbHKRzRJUOUzmixWWMeQrcmnHekRrLuS8Sh3tkuPMQcls5B88xxSWVk6HLLsc8eySv7Stkyliky3RC5lmil0MbOkGxGzpHYlg5sQHAAAAAAAAAAAAAAAAAAAAAAAAAAAAAUHQA2FgbHJnCSY9y2Oa7LXepGJnSrY6MjmiyaHSmc0Sqx0Z7HNE5voimySKbYyyRVsAcEAAAAAAAAAAAAAAAAAAAAAAAAAAAAAAAAAAAAAAVA6hZM4dpiHSIqZwkhWwdbFizhKa6GtnUQbGnSIAAAAAAAAAAAAAAAAAAAAAAAAAAAAAAAAAAAAAAAAqB1AwGIDgqB1CsHWCOM6hGdIsQH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encrypted-tbn1.gstatic.com/images?q=tbn:ANd9GcTeiVNBjZaK7L57-QSHfwuEu88M7lrHG79uxYzd3mIqZsTo_Tu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4445000" cy="2667000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QEhQUEhQWFRQVFRcYGBcXFRQWGBgYGBUXFxcYHhobHCggGBolGxcVITEiJSkrLi4uGB8zODMsNygtLisBCgoKDg0OGxAQGy8mICQvLy0tLDQsLCw0LywsNCwsLC0tLC0sLCwsLC8sLCwsLCwsLCwsLCwsLCw0LCwsLCwsLP/AABEIAOEA4AMBIgACEQEDEQH/xAAcAAABBAMBAAAAAAAAAAAAAAAAAQMEBQIGBwj/xABEEAABAwIDBQQHBAkCBgMAAAABAAIRAyEEEjEFQVFhcQYigZEHEzKhscHwFELR4RUjM1JicoKS8ZPCCCRDoqOyU2OD/8QAGgEBAAMBAQEAAAAAAAAAAAAAAAIDBAEFBv/EACwRAAICAQMCBAYDAQEAAAAAAAABAhEDBBIhMUETUWGBBSIycbHwkaHh0RT/2gAMAwEAAhEDEQA/AO4oQhAIhKhACEIQAhCEAIQhACEIQAhCEAIQhACEIQAhCEAIQhACRKhACRKhACEIQAhCEAIQhACEIQAhCEAIQhACEJmvimU/be1v8zgPigHkiqq3aLDt0eXH+Brne8CPeqvG9uqNLWhiSP3m0mlvmXwpKLfREXJI2pC1AekLDwSaWIEa/q2mN98ryjCekrZ1QgevLSdzqVUe/LHvXfCn5M54kfM25ChYHbFCvajWp1Dwa9pI6gGQpygTESoQgBIlQgESoQgBCEIBEqEIAQhCAEIQgBCEIAQha12w7bYbZjQKjs9ZwllFp77twJ/cZP3jziTZAbG94aCSQALkmwA4ytd2l2upsBFEetduIMM89SOlua5RtHtRVx+Ip/aqobSJ7tFpc2nmnu2jvm47zzroAtroVqFPKCQXWmIMTfTpxVmylbK99ukWf6SxFf8Aa1Cxp+7S7g85zH+6ElLD0mSS1t97oLj4kSnTVbRDnVC0RMamdI0B3X5SOKrMbtVj4yNzZW5mOnMCRpnm5GadL2J4KajfQ43RbYWHWaw+LYH5/kpf2Ko6QSzKQQQKYEzzJI05LnNPG7SYTLngZpJyseDGobAIyjcB8ltfZ7ta4gMrhrngDMWQHcIyXlwJ0EdNyvlppRW5UyiOoi3TtFR2o2BiKbjWpvOQAAUwXAW/dyQGk/ygLUPtAJyupFrt+d7oPDN3Qdd/Jd3e0Obuc0jkQQuQ9sH03Yr1dsjBHcaAQZJcDeCZv4rTo8niPa0Z9XDw/mTMNk7A+0e04QIneRY6OBnUWJ4iylDbGMwVQso4l+VptTxHfY8cGudp0EFRtn7bZRp+ro0ml2a7iXXbmmONwSNbWUXamONYkZcjZJgEu1nXMbzaylLRb5O1X8fgp8dRSp8+5vexPSgwnJjaRou0zsl9MnmIzM9/Vb9hMUyq0Ppua9h0c0gg+IXnNmGa6MrjIF2kWjfBAI46jerXY20K+DdmoPLTr+9TqN3EjQ28eELztVhWHm/v2/Pb+TTh1jf1HfULVeyvbSni4p1B6qv+6T3X/wAhP/qb9YlbUsyaatHoKSatAhCF06CEIQAhCEAIQhACEIQAhC0j0ndtxs2j6uiQcVUaSwG4pt0NVw84G8g7gV1K3SON0RvSP6Q24CcPhofiyL6FtEESC7i8gghvME2gHiLKdSvUdUqPL6jzme95lxPP4ADooIzEGo8l9So4kucSTM95xJ1cSfirs1i17iBbTpaI+PvU8kHFFLyWKaLZAeM8HgTrr8ltOycMcP8ArKbfagBzi4lsNvDSNLD6CpcUz1Ya50Zn36Dp5R0Kudm7QhgYLyZJIkT8lFSklSZUpx3cmxYM169MioGFueRlHKHFxde9uQ8lR7frjD0slPMO/ALc2QAAAtzeERci/VO7Z7Rup03UKRizQ94BkF25v9IN+YhapU2hUcC1ziRJ3u3knceJnqAvT0mmnOpy6eRn1GeEbiuvmb9srFvrU3MqFhixp5w4hoAjM5jt5nSIVB6hgxUNa2nDcwioXjMLkh0zyjlorinsujUbZga6JDmOIMkfvA3EqLhOyj6rXE1B60OkEucQWgCxJvMpgz4oylcq9P1sjmhOSSSt+f6jZuz3aGrShleHtcJDwWtIPSBmJtprwK1ftpVo1cSKlF3eMB0tgaSHgxvHG+icohtGBihmyuBaGm7gNxgnfppoqvbWMFSoKgaC1zY0i7SQdPBbMGCKy7o/4Zs2dvHtl/pKwtCm+C1rQXWsTPUCfqFF2hTymAAIA3623mem5NvrgND2kCHDuSQ4b5/PmtkrbPoVKXrKjnQGA7pMwYiLiee/xV8nsdspj86pGs7BwoqVcs3uGicveMgEHr8VHxZe17gbZX3bwIMdAeO4yplZrGEPpAiDv3GbRBsmWuJfmNy+ZnQnX8fNdlijOW6SvggpUqFeW1AR7Lp7t95GoIMzZbv2E7fEubhcaTmMNp1nHU/uVODuDjrob3OiTle1xbIvbfItm6281L2ls1lZvrBdsXaADO4G/PKDyHKF4ebT4tPlWNpqMuj61Ly9/U9LS5JyTcXyu3od9QtO7C7SqNY2hiHZt1GoTLiAP2b+LhuO8a3EncVhTT6HrU11BCELoBCEIAQhCAEIQgKvtPtyns/DVcTV9mm2YGrnGzWDmSQF5fxePq7RxNSviHXeczyDZrZs1vIAADotx9Ovac4nFNwdM/qsMZfGjq7h/saY6uctCo4R2Rx0AAPWf8LVhh3KMsuxI9b6yqCLNboOQE/IKyoPJhzryTHX6KrNnmHWGojzH4q82Z3iG8CT9eaz6udS+yKYxcuPMSpUcXS7VTdngudExJU/7MHblFDDSMtsePLeOmiy4dRGT2sr1Gnlj57FrtLC03BrHG+WcwN5uB4DnxVLiNnilBzZhN+6bDjqle+TLiBJVjTdmADgCNV6ODVZMFc/L5f8POyS3di52azI1rGyctgZmZubcLq/eXUWw5+Q62IBB1Ag6/BVmz8Y2mxxY2TFyTpItHvtyVXtCsa7pqEmeZ8uQ6LM8ilK5Mu8TbHgc2jtIS41IeLd07+ipdoYB1Mu7pyB1jujd4JK2FM3IDRpfS06Jau0qrtX67oEbxpEb17uixOCTwyTvrd+1V362YMk931EGFtdSiBgS8P7wcABpAzAEc5ufNazSqFpkdPyV9tFx+zEEiHPpuF7mW1CbDeJHuXo5k24/cjhdKX2KP10+c68dVJZRJIBH3ZEmACXR+SghSXS92to/wDUfkSrJIhGRKqMEFz3C8Egz7R1I8lEe8ta5odaTLY1F/L8U3ngRrfj+WibqViTPyHiDyVUsSlxJWXRy1yjo+FipRY5sjutNtQ4Cx66GVufZzav2mn3o9Yw5XgcYs4cnC/mNy5j2Fxjqmam7Rolp5SfgR71suCxP2Wu2rox3dqDgDv/AKTB6Svjs2N6fPKD/fI+txZFnwKaN/QkQrCAqEiEAqEIQAqrtVtluBwlfEuj9VTLgDbM42Y3xeWjxVquSf8AEPtbJhsPhmm9aoXujeykBAPV72n+hdSt0cbo4mC6pmqvOZzqmZ7jq5zjLiepJW0+tpMoND2khuoBADju8Fr2WGATDdTbXkshBLWgk3GojXlK3JUr8jJJ8l1h2Nc5z6bcoOgJ0MXUrAUiHAnUz+O9Y4BsADn81OzZSS0TJOXpeOWi8TJJzk2+5sWNRimWVAg9YB89FjtClm09ycwbpAPEArLEvDZ5/JefbU+DmoScOSkrUxBJE+J+gpNFjgWgREXsYG9Dg1wIO86J5rQYm/Ld5b16uPWNQUZc9fXtxSvs7PDniVkqhUMaGI1sAfekxdfKBzMTwSZwBKqcxe7mdPwW74Zpf/Rl3tfLH3v97/gz5pbVS6j1cO0mQOHxPNZGgQJdI0i2ovv8FLZsmqXubTpuJa3MRwEAm/ipjtn4iqKbajw1jjZrjZnDun2Zm3VfTqUIKlSRm8NvsyqfR/8Aj7wtugkmJETe6nbZqsDKVNm5oJ0El06+EETuM71Px2BpYT75e5tnNBLTmuIlsw2QbmCdwWuVHlxJOpSD8SmuiE08dp9WYAKTZpibXvxHDkmWb1m1xud5EX5/NXMqQ06DomysiiEZ1GwdgcSG4nI6wqMIA/ib3wfJrh4rddp0C5zgLgtJ8bLmGz8X6mtTq/uPa4xvANx4iR4rqJx7H0xUZdrxmaeRAtG78QV8t8bw7ciydn+V/h9N8IzXjcO6/DLzsZtH1+HAJl9Imm7j3Yyn+0tvxlXy5t2A2hkxtWkdKzMw/mpuJ97XO8l0lYMM90EzdP6nQIQkVhEVCEIAXnP06Y71u1ck2oUaTCOBfNQ+YezyC9GLyx6QsT6zbGNk2NbIf6GNZ/tVmL6iM+hStiCTNj/j65J7DUj7e5sE8dUwKQ5k/VlLo1Q1rhlgkG/PQfFbkrVGOXUvaEZczbgyfnxUuzgMl/IiPkVWbGxndayAe64g8CDceRBVrhQyCdDI9xn8PNeFmg4T2npwayRLXB90dPwUbHOJ0+h80VaoAsVWVql7a8lkhH5jLq51wP0xdSmyN3Syr2YgN3wplHGzYHdprZaPBnW6nXmeU2jLEVBEak2AWzdlNi0i5pqAF7Qbc4EGPHXktabtVsTUosc7ThJ4mLjoFLw/aPICKdJrZ07zjGsRO+TM8l9VptHLDh2Q6vqzOpQU90jpNGtQoMLAG91su00HHiT8YXOcbtpxqOcw5c1uMNDQ0AZp0E9FVv2i8zLic13X1uo0rZg0ixtuXNleo1Tmkkqok1a5IjcTJ5nimUkpVsXBifI42wKHbkuUwJ0Ol/kirlGkxGvOFyztDdFuZzQdCQPMp3E0iHEQePhx328Uw25Ck4nEOfxy7gNwC5K7JRqiHVsCFsnZTH5aNRhPsOlonc4XgcJH/ctaqG/Kd/xUb7SaZlpgxHhb8Fg+I6d6jA4Lr2+5u0eZ4cm9G2bF2kKWPw7zaaob/qODD7nFdxXmapiC99PIe+1vrI/ibNQN15NuvTLTNxvXzGLDLFCpKnZ7mLJvtghCVWFwIQhAC8jdtCf0pjuP2ytH+q6F65XlD0k0fVbWxo/+8v8A7w1/+5WYvqIT6EDF1YAHmee9OYWlnkN3g24QJ+IjxVYCpFN8QefyC3RMkiwwNctaQBDmHPO8izXNPmr/AGfUBJE2NweRWq06sOkfXJWWx8QQ6OGnSb/ismt0+6Lmu37+/csw5tskmbS5kGD9Ba3Vque8jmYA6q8rP0i3+P8AC12g0w4gWaBNwIlwbpvud3FR+Dwi5Sk/Sv7Ia98pImvpEAZj7wfgeSew9drIIgnfx9+mqg0WFw7oJM7tNL/JZUwAYdIhe/cGnD+UvX0PLkq5LSuA50i8tDj13+5R5hZU6jARBcDxssqrYi7SI8fLiuafKsaWN35K/wDvQokm3YgKzBWdPCucAQLW+8L89U0QeEXjxWqGfHP6ZJ+6KnB9zMOWbXJph+uqttmMph2d2V7WZSWkWMncJBcBp46KyU9qOLHbIZFh9WSVHjd71dbWa2q5zqdNtNh7zC1uUwRJBExNotzVY7Z9QCcpyxmkgBuWYmZuJsoRypq3wSliadIj4V4D76XHmCJ96be6JGkrDMJ3+CtMHsSpXAMZWzq47hru15fiuzmo8slDG3wimqOtyCYgauMAa8Y0sOKucXsiHEAmxmS2BlAtx7zjmtyVDj3gW1uSSCLk8OSolkTXBohjafJP2c1rg+pliSQ2/wB2O913SvSWEPcZ/K34BeS8TUdUy02nXuNHNxge8heuGNgADdZeHrPqR7Gl+kyQkSrGagQhCAF5s9O2z/VbVdUH/WpUn+IBpW/0hPUcV6TXHP8AiM2Vmo4XFAfs3upP6VBmaTwALCP6lODpnJK0cUpsPBPlhEE6G4O4hR6AnmN8aqRRdNnExuE6FbosySQ4Df6lTMJTfmGQE8LRO/fyUI2sRBHnv+vBXuzsW4UC1ph2aZM2AE2jTrwVrpqmU1yWTXerOSo5oMaEgi2ot97kVXYjDgvJEazy681Br4rPlm8CJ4pDX666ys8NFLHPdilRzJk3KmWdB4YMt9bpGsYbzA4EgE+PG/BRmYv95qkCoHC3koY8mXSylPJFtvuUySfRjQcnxV0gQfP3FMl4AjKJmzgT4j4eScouF4mSLR/he6mmrMriPB5daT9ckvmAn6GDsS45TbKCdDIuTHPQcVOGyC58MIP8024aG6yv4jpcbrcl+P6JeBOXRFW0qdhMVlLQ+ImSS0PJkCxBImPmVOOycgIJ75Ng2Zjhb6uqqphLmJ1tEfDf5rmP4ppssnFS9yMsMoPlF7jMTScxh9a/QmGwYfaABMAQJ6qixWJcbOcbQACTYahYjCk6WHA2J8EzjaeU2nxH5rTiy4t22Mk37HJJvkk7Pqy8F5cWN7zwCRLQbjlOnirzE9padFj6eHkZ5bb2GszG7ZglxBuSBfoFqj8Y7KWgw0xLRYGN54+KivcpTipO2Tg3HoT9r7WdXdbu0wGhrAbNawQ3qdTPMqpfJHRZuB3XTFVoGvtTpqPEqmcklSLoRbfJYdjMGcRtHCUxoa9MnmGH1jh/awr1OuCeg7ZvrtoPrEd3DUjHKpVljf8AsFbzXfF4uplcz1cEaiCRKhZy4EIQgBUfbfYQ2hgcRhvvVGHIeFRpD6Z6Z2tnlKvEIDxZTlhIIIIkEEQQdCCDoVLY4EAAd42PRbt6b+y/2PHfaGCKOLl9hZtYftG/1WfzzO4LQabjuWzHK0Z8kSxqUGi4cIO4kSBzCwE3smKQm0p4GNL8lpizPJEihSLyABcwAOJJgR4oNjB3LOjWyQQOYg3HusUvrWuMx1+groyKmhWVL36bvmns4a45bi8TBMTaYtKV1VkRlABO43jqb+Cf9VTBNiQIiTxG+I8FN1JUytxG2EO4j4KXgaLXEd4Aye73p3Ru3z7li2kNaZFh3u9ci8gDdb6ClYRvraodoRc8oEAdLLPnjtxSqTXHHP8AXuc28lnh6JueDgGnWSY0Hv8ABTqldtNpA10H4niq2pVIEtMjvEDfHsyeHdAA8eKfwEs7/wB4EGIdO/UkQLxZfMvG5S9EaLUVSMHYqo05iDrvBj60Qyo15BcQ2TeBMCdQE8cMasuqvOYus0/ecTxPGBpw5BZ4bC0nzMs7ulyZ4e74qzwvIq2siYp1Mew4ugwZGt9VDxNVhJAMjjHyWOPYaT8rHggiTF9dxkcPiko4cNjMNb3tbipwk8Ut66kHDdwRjggdJU6lsinkvJJ3zEeGixpxeFnXxIYyTYDTmpT12pyNRUn17GvBihHmSKTaFNrXlrdBG/lfXzUDEVN0zxPv+ayxFYOknU/XgrTsV2eO08ZSoR+r9utE2pNPevuLjDRzdO5e5bhjW520iEY7pcHavQ1sM4XZ7ajhFTEu9ceTSAKQ6ZAHf1lb2sWMDQABAAgAaADQLJeXJ27PRSpUCEJFw6KhCEAIQhAUPbbs1T2nhKmHqQCe9TfE+rqAHI/3kHiCRvXk/HYKpha1SjWaWVKTi1w4EcOIOoO8EFezlzL0xej39IM+1YZv/NUm3aP+swXy/wA43cdOEThLayMlZ5+Y9PMPFRGHdoeF56J5jltjIyyiS6ZPgpLzmudeqg033U0sgSHAzuv89FcmVNDlLDl1xoNYvCd9S+5iRx+Caw7SHTp4/grHDbSg5dTpxKnuIUhvC06kGABmBkncBMnlwVlgqoFAm8xlvvl948LJG7QqACCQN9hHksa2PZTAae+wmT3S1zeXAj33WbVwlkhSXeyUEk+WSzjBS13ggZbxJjU7+YUuhttrAWhzu8QTp8fLcFWVsOIze0w6Okd07geAVW85HGwgWiZBHUaryOhyScXRu2H2jh3OyvdcEdPdvklRNrYzKXCm5moALYcSBv4fNa8whjg9kttMA30uBbQiOOqG1bcNdIA8guOdDl8DtOo5jw8+1MyQDzBgpHYgvJJM7li+rmMuMm3uEJxtLKA4ix05lZ3KycYDgMBRtrU8zBe5Ol/DksauMDCCdOEfJSMDi2VCC7KJqW0LnQDaNG74la9Fhbn4j6ItlVbTXcdhX0w3Nq/2QASTeBFvd04r0J6KOx/6NwuaqP8Ama8Pq8WCO5S/pBM/xOduhUvYLsY2tWZjq7e7TvQYbhzt1WDubYN467mk9SW3Nl3cFuLHt5BCELOXAhCEAIQhACEIQAhCEByX0r+i37UX4vAtAxGtSkIArfxN3Cp7nddeDglpLXAtc0kEEQQQYIIOhBXtJaH6QfRlh9qA1WRQxUftQLPgQBUaPatbNqLagQrIZNpGUbPONJwm6mtykf4WPaPs5itm1PV4qmWa5X+1TeBva8WPGLETcBVzai1RmmZ5QosRviVIw9a4Gg6m/lHxVazEndI8Vm2qeH10VykVOJsf2sbx707TxbXANJEaweK1+k92omOpUsGd3wlSsjRd4ao6mSWCWnVodPu/MJyhj8Po6kBydHuEfNUDHZT94dJaVnWr5te91j/KpnghN2yam0qovqmzGOl7HQBqALDhqT8Sqt9C7hPs/kpdDF5WN3d2PL4jmmcLUYJdUBdJJiYBPEnXwXkZYpGieGPZEdr8uqxxmOJvwEdAE9tHarCAAxjA3SLk29/iFWUMFiMZWbSo0nPqOu1jQJjTMdzW8zAXcODc7fQg4tcIgV8RNyV1b0Wejd9YtxWNZloiDSpOEOqHXO8bmcAbu5D2tk7Deiqnh3MxGNDKldoGWm0D1VMj7xED1j5vMQNwMBy6ats83G2PQnDElyxAISoQqC4RCVIgBKhCAEIQgBCEIAQkJWJegM0Jk1Via6ATaOApYim6nXpsqU3ate0OafA7+a5P2n9CNN0uwFX1d59TWLnM0iG1B32Drm8F1c4gLE4oLqbXQHlfb/Y/G4GTiMNUYwT+saBVpQN+dlmg63g8lRsqcDPRewvtgVBtjsvs/Fya+EoucdXBoY/+9kO96tWZog8aZ5jpYyDe6l0doNGsrs+O9EWzansGvR5Mqhw/8jXH3qud6GsN93GVx1ZSd8gprOiHhHKcViGu9l2/moZqEHVdiZ6G8P8AexlU/wD5Uh8ZU/CeiPZ7TL6mIqcjUpsb5MYD713xzngnIX4wQOQUnZWCxWNOXB4epWvGYNhg6vMNHiQu8bL7FbMw0GnhKRcL5qk1nTxmoXR4LZ2YkAACABoBYBY9ibtl5yLsz6GKr3CptCuG6H1VHvO43eRA3iAD1C61sTYmHwTMmHpNpg3cRJc48XOMueeZJToxQWQxIU22cSolJVGFcLMVVw6PITYeswgFSJUIAQkQgFQhCAEIQUA29yh160KVVCr8S1ARquLUV+OSV6RUKrRKAeftBR37T5qPUolRKlAoCa7ah4po7VPFV78OU07DlAWZ2seKT9LHiqo4crH7OUBb/pY8Uo2seKp/s5WQw5QFwNrHinG7VPFUww5TjcOUBd09p81IZtBUlOgVKp0CgLlmPUinjVSnDki2oIIT2HwbgeQB8y0D8fNAbDhsVIG6dxiVPp1AbTfhvWvYfCuGQhtwGgzlIge8HorHC4Qh8kH2nOkZIvx+9yhATWY1rjDQ43jMGnLPVFPGBzi0B1iQTlMSNbqLRoPbkaARldchwylszprKcw1Ate4lrrucZzd2Dp3Z18EA4zaDS0uh2UCZLSARy4p2nXDnFomQATwE6DqoNHCuFJzcrpLYu4ETyE2UnBUTTlv3T3gbTJ1BQEtCEIAQUIQDb1EroQgINVRKiEICO9R3oQgGXpsoQgMCkQhACVCEBkE41CEA8xSKaEICRTUqkhCAm0VNYhCAcCEIQCpEq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xQQEhQUEhQWFRQVFRcYGBcXFRQWGBgYGBUXFxcYHhobHCggGBolGxcVITEiJSkrLi4uGB8zODMsNygtLisBCgoKDg0OGxAQGy8mICQvLy0tLDQsLCw0LywsNCwsLC0tLC0sLCwsLC8sLCwsLCwsLCwsLCwsLCw0LCwsLCwsLP/AABEIAOEA4AMBIgACEQEDEQH/xAAcAAABBAMBAAAAAAAAAAAAAAAAAQMEBQIGBwj/xABEEAABAwIDBQQHBAkCBgMAAAABAAIRAyEEEjEFQVFhcQYigZEHEzKhscHwFELR4RUjM1JicoKS8ZPCCCRDoqOyU2OD/8QAGgEBAAMBAQEAAAAAAAAAAAAAAAIDBAEFBv/EACwRAAICAQMCBAYDAQEAAAAAAAABAhEDBBIhMUETUWGBBSIycbHwkaHh0RT/2gAMAwEAAhEDEQA/AO4oQhAIhKhACEIQAhCEAIQhACEIQAhCEAIQhACEIQAhCEAIQhACRKhACRKhACEIQAhCEAIQhACEIQAhCEAIQhACEJmvimU/be1v8zgPigHkiqq3aLDt0eXH+Brne8CPeqvG9uqNLWhiSP3m0mlvmXwpKLfREXJI2pC1AekLDwSaWIEa/q2mN98ryjCekrZ1QgevLSdzqVUe/LHvXfCn5M54kfM25ChYHbFCvajWp1Dwa9pI6gGQpygTESoQgBIlQgESoQgBCEIBEqEIAQhCAEIQgBCEIAQha12w7bYbZjQKjs9ZwllFp77twJ/cZP3jziTZAbG94aCSQALkmwA4ytd2l2upsBFEetduIMM89SOlua5RtHtRVx+Ip/aqobSJ7tFpc2nmnu2jvm47zzroAtroVqFPKCQXWmIMTfTpxVmylbK99ukWf6SxFf8Aa1Cxp+7S7g85zH+6ElLD0mSS1t97oLj4kSnTVbRDnVC0RMamdI0B3X5SOKrMbtVj4yNzZW5mOnMCRpnm5GadL2J4KajfQ43RbYWHWaw+LYH5/kpf2Ko6QSzKQQQKYEzzJI05LnNPG7SYTLngZpJyseDGobAIyjcB8ltfZ7ta4gMrhrngDMWQHcIyXlwJ0EdNyvlppRW5UyiOoi3TtFR2o2BiKbjWpvOQAAUwXAW/dyQGk/ygLUPtAJyupFrt+d7oPDN3Qdd/Jd3e0Obuc0jkQQuQ9sH03Yr1dsjBHcaAQZJcDeCZv4rTo8niPa0Z9XDw/mTMNk7A+0e04QIneRY6OBnUWJ4iylDbGMwVQso4l+VptTxHfY8cGudp0EFRtn7bZRp+ro0ml2a7iXXbmmONwSNbWUXamONYkZcjZJgEu1nXMbzaylLRb5O1X8fgp8dRSp8+5vexPSgwnJjaRou0zsl9MnmIzM9/Vb9hMUyq0Ppua9h0c0gg+IXnNmGa6MrjIF2kWjfBAI46jerXY20K+DdmoPLTr+9TqN3EjQ28eELztVhWHm/v2/Pb+TTh1jf1HfULVeyvbSni4p1B6qv+6T3X/wAhP/qb9YlbUsyaatHoKSatAhCF06CEIQAhCEAIQhACEIQAhC0j0ndtxs2j6uiQcVUaSwG4pt0NVw84G8g7gV1K3SON0RvSP6Q24CcPhofiyL6FtEESC7i8gghvME2gHiLKdSvUdUqPL6jzme95lxPP4ADooIzEGo8l9So4kucSTM95xJ1cSfirs1i17iBbTpaI+PvU8kHFFLyWKaLZAeM8HgTrr8ltOycMcP8ArKbfagBzi4lsNvDSNLD6CpcUz1Ya50Zn36Dp5R0Kudm7QhgYLyZJIkT8lFSklSZUpx3cmxYM169MioGFueRlHKHFxde9uQ8lR7frjD0slPMO/ALc2QAAAtzeERci/VO7Z7Rup03UKRizQ94BkF25v9IN+YhapU2hUcC1ziRJ3u3knceJnqAvT0mmnOpy6eRn1GeEbiuvmb9srFvrU3MqFhixp5w4hoAjM5jt5nSIVB6hgxUNa2nDcwioXjMLkh0zyjlorinsujUbZga6JDmOIMkfvA3EqLhOyj6rXE1B60OkEucQWgCxJvMpgz4oylcq9P1sjmhOSSSt+f6jZuz3aGrShleHtcJDwWtIPSBmJtprwK1ftpVo1cSKlF3eMB0tgaSHgxvHG+icohtGBihmyuBaGm7gNxgnfppoqvbWMFSoKgaC1zY0i7SQdPBbMGCKy7o/4Zs2dvHtl/pKwtCm+C1rQXWsTPUCfqFF2hTymAAIA3623mem5NvrgND2kCHDuSQ4b5/PmtkrbPoVKXrKjnQGA7pMwYiLiee/xV8nsdspj86pGs7BwoqVcs3uGicveMgEHr8VHxZe17gbZX3bwIMdAeO4yplZrGEPpAiDv3GbRBsmWuJfmNy+ZnQnX8fNdlijOW6SvggpUqFeW1AR7Lp7t95GoIMzZbv2E7fEubhcaTmMNp1nHU/uVODuDjrob3OiTle1xbIvbfItm6281L2ls1lZvrBdsXaADO4G/PKDyHKF4ebT4tPlWNpqMuj61Ly9/U9LS5JyTcXyu3od9QtO7C7SqNY2hiHZt1GoTLiAP2b+LhuO8a3EncVhTT6HrU11BCELoBCEIAQhCAEIQgKvtPtyns/DVcTV9mm2YGrnGzWDmSQF5fxePq7RxNSviHXeczyDZrZs1vIAADotx9Ovac4nFNwdM/qsMZfGjq7h/saY6uctCo4R2Rx0AAPWf8LVhh3KMsuxI9b6yqCLNboOQE/IKyoPJhzryTHX6KrNnmHWGojzH4q82Z3iG8CT9eaz6udS+yKYxcuPMSpUcXS7VTdngudExJU/7MHblFDDSMtsePLeOmiy4dRGT2sr1Gnlj57FrtLC03BrHG+WcwN5uB4DnxVLiNnilBzZhN+6bDjqle+TLiBJVjTdmADgCNV6ODVZMFc/L5f8POyS3di52azI1rGyctgZmZubcLq/eXUWw5+Q62IBB1Ag6/BVmz8Y2mxxY2TFyTpItHvtyVXtCsa7pqEmeZ8uQ6LM8ilK5Mu8TbHgc2jtIS41IeLd07+ipdoYB1Mu7pyB1jujd4JK2FM3IDRpfS06Jau0qrtX67oEbxpEb17uixOCTwyTvrd+1V362YMk931EGFtdSiBgS8P7wcABpAzAEc5ufNazSqFpkdPyV9tFx+zEEiHPpuF7mW1CbDeJHuXo5k24/cjhdKX2KP10+c68dVJZRJIBH3ZEmACXR+SghSXS92to/wDUfkSrJIhGRKqMEFz3C8Egz7R1I8lEe8ta5odaTLY1F/L8U3ngRrfj+WibqViTPyHiDyVUsSlxJWXRy1yjo+FipRY5sjutNtQ4Cx66GVufZzav2mn3o9Yw5XgcYs4cnC/mNy5j2Fxjqmam7Rolp5SfgR71suCxP2Wu2rox3dqDgDv/AKTB6Svjs2N6fPKD/fI+txZFnwKaN/QkQrCAqEiEAqEIQAqrtVtluBwlfEuj9VTLgDbM42Y3xeWjxVquSf8AEPtbJhsPhmm9aoXujeykBAPV72n+hdSt0cbo4mC6pmqvOZzqmZ7jq5zjLiepJW0+tpMoND2khuoBADju8Fr2WGATDdTbXkshBLWgk3GojXlK3JUr8jJJ8l1h2Nc5z6bcoOgJ0MXUrAUiHAnUz+O9Y4BsADn81OzZSS0TJOXpeOWi8TJJzk2+5sWNRimWVAg9YB89FjtClm09ycwbpAPEArLEvDZ5/JefbU+DmoScOSkrUxBJE+J+gpNFjgWgREXsYG9Dg1wIO86J5rQYm/Ld5b16uPWNQUZc9fXtxSvs7PDniVkqhUMaGI1sAfekxdfKBzMTwSZwBKqcxe7mdPwW74Zpf/Rl3tfLH3v97/gz5pbVS6j1cO0mQOHxPNZGgQJdI0i2ovv8FLZsmqXubTpuJa3MRwEAm/ipjtn4iqKbajw1jjZrjZnDun2Zm3VfTqUIKlSRm8NvsyqfR/8Aj7wtugkmJETe6nbZqsDKVNm5oJ0El06+EETuM71Px2BpYT75e5tnNBLTmuIlsw2QbmCdwWuVHlxJOpSD8SmuiE08dp9WYAKTZpibXvxHDkmWb1m1xud5EX5/NXMqQ06DomysiiEZ1GwdgcSG4nI6wqMIA/ib3wfJrh4rddp0C5zgLgtJ8bLmGz8X6mtTq/uPa4xvANx4iR4rqJx7H0xUZdrxmaeRAtG78QV8t8bw7ciydn+V/h9N8IzXjcO6/DLzsZtH1+HAJl9Imm7j3Yyn+0tvxlXy5t2A2hkxtWkdKzMw/mpuJ97XO8l0lYMM90EzdP6nQIQkVhEVCEIAXnP06Y71u1ck2oUaTCOBfNQ+YezyC9GLyx6QsT6zbGNk2NbIf6GNZ/tVmL6iM+hStiCTNj/j65J7DUj7e5sE8dUwKQ5k/VlLo1Q1rhlgkG/PQfFbkrVGOXUvaEZczbgyfnxUuzgMl/IiPkVWbGxndayAe64g8CDceRBVrhQyCdDI9xn8PNeFmg4T2npwayRLXB90dPwUbHOJ0+h80VaoAsVWVql7a8lkhH5jLq51wP0xdSmyN3Syr2YgN3wplHGzYHdprZaPBnW6nXmeU2jLEVBEak2AWzdlNi0i5pqAF7Qbc4EGPHXktabtVsTUosc7ThJ4mLjoFLw/aPICKdJrZ07zjGsRO+TM8l9VptHLDh2Q6vqzOpQU90jpNGtQoMLAG91su00HHiT8YXOcbtpxqOcw5c1uMNDQ0AZp0E9FVv2i8zLic13X1uo0rZg0ixtuXNleo1Tmkkqok1a5IjcTJ5nimUkpVsXBifI42wKHbkuUwJ0Ol/kirlGkxGvOFyztDdFuZzQdCQPMp3E0iHEQePhx328Uw25Ck4nEOfxy7gNwC5K7JRqiHVsCFsnZTH5aNRhPsOlonc4XgcJH/ctaqG/Kd/xUb7SaZlpgxHhb8Fg+I6d6jA4Lr2+5u0eZ4cm9G2bF2kKWPw7zaaob/qODD7nFdxXmapiC99PIe+1vrI/ibNQN15NuvTLTNxvXzGLDLFCpKnZ7mLJvtghCVWFwIQhAC8jdtCf0pjuP2ytH+q6F65XlD0k0fVbWxo/+8v8A7w1/+5WYvqIT6EDF1YAHmee9OYWlnkN3g24QJ+IjxVYCpFN8QefyC3RMkiwwNctaQBDmHPO8izXNPmr/AGfUBJE2NweRWq06sOkfXJWWx8QQ6OGnSb/ismt0+6Lmu37+/csw5tskmbS5kGD9Ba3Vque8jmYA6q8rP0i3+P8AC12g0w4gWaBNwIlwbpvud3FR+Dwi5Sk/Sv7Ia98pImvpEAZj7wfgeSew9drIIgnfx9+mqg0WFw7oJM7tNL/JZUwAYdIhe/cGnD+UvX0PLkq5LSuA50i8tDj13+5R5hZU6jARBcDxssqrYi7SI8fLiuafKsaWN35K/wDvQokm3YgKzBWdPCucAQLW+8L89U0QeEXjxWqGfHP6ZJ+6KnB9zMOWbXJph+uqttmMph2d2V7WZSWkWMncJBcBp46KyU9qOLHbIZFh9WSVHjd71dbWa2q5zqdNtNh7zC1uUwRJBExNotzVY7Z9QCcpyxmkgBuWYmZuJsoRypq3wSliadIj4V4D76XHmCJ96be6JGkrDMJ3+CtMHsSpXAMZWzq47hru15fiuzmo8slDG3wimqOtyCYgauMAa8Y0sOKucXsiHEAmxmS2BlAtx7zjmtyVDj3gW1uSSCLk8OSolkTXBohjafJP2c1rg+pliSQ2/wB2O913SvSWEPcZ/K34BeS8TUdUy02nXuNHNxge8heuGNgADdZeHrPqR7Gl+kyQkSrGagQhCAF5s9O2z/VbVdUH/WpUn+IBpW/0hPUcV6TXHP8AiM2Vmo4XFAfs3upP6VBmaTwALCP6lODpnJK0cUpsPBPlhEE6G4O4hR6AnmN8aqRRdNnExuE6FbosySQ4Df6lTMJTfmGQE8LRO/fyUI2sRBHnv+vBXuzsW4UC1ph2aZM2AE2jTrwVrpqmU1yWTXerOSo5oMaEgi2ot97kVXYjDgvJEazy681Br4rPlm8CJ4pDX666ys8NFLHPdilRzJk3KmWdB4YMt9bpGsYbzA4EgE+PG/BRmYv95qkCoHC3koY8mXSylPJFtvuUySfRjQcnxV0gQfP3FMl4AjKJmzgT4j4eScouF4mSLR/he6mmrMriPB5daT9ckvmAn6GDsS45TbKCdDIuTHPQcVOGyC58MIP8024aG6yv4jpcbrcl+P6JeBOXRFW0qdhMVlLQ+ImSS0PJkCxBImPmVOOycgIJ75Ng2Zjhb6uqqphLmJ1tEfDf5rmP4ppssnFS9yMsMoPlF7jMTScxh9a/QmGwYfaABMAQJ6qixWJcbOcbQACTYahYjCk6WHA2J8EzjaeU2nxH5rTiy4t22Mk37HJJvkk7Pqy8F5cWN7zwCRLQbjlOnirzE9padFj6eHkZ5bb2GszG7ZglxBuSBfoFqj8Y7KWgw0xLRYGN54+KivcpTipO2Tg3HoT9r7WdXdbu0wGhrAbNawQ3qdTPMqpfJHRZuB3XTFVoGvtTpqPEqmcklSLoRbfJYdjMGcRtHCUxoa9MnmGH1jh/awr1OuCeg7ZvrtoPrEd3DUjHKpVljf8AsFbzXfF4uplcz1cEaiCRKhZy4EIQgBUfbfYQ2hgcRhvvVGHIeFRpD6Z6Z2tnlKvEIDxZTlhIIIIkEEQQdCCDoVLY4EAAd42PRbt6b+y/2PHfaGCKOLl9hZtYftG/1WfzzO4LQabjuWzHK0Z8kSxqUGi4cIO4kSBzCwE3smKQm0p4GNL8lpizPJEihSLyABcwAOJJgR4oNjB3LOjWyQQOYg3HusUvrWuMx1+groyKmhWVL36bvmns4a45bi8TBMTaYtKV1VkRlABO43jqb+Cf9VTBNiQIiTxG+I8FN1JUytxG2EO4j4KXgaLXEd4Aye73p3Ru3z7li2kNaZFh3u9ci8gDdb6ClYRvraodoRc8oEAdLLPnjtxSqTXHHP8AXuc28lnh6JueDgGnWSY0Hv8ABTqldtNpA10H4niq2pVIEtMjvEDfHsyeHdAA8eKfwEs7/wB4EGIdO/UkQLxZfMvG5S9EaLUVSMHYqo05iDrvBj60Qyo15BcQ2TeBMCdQE8cMasuqvOYus0/ecTxPGBpw5BZ4bC0nzMs7ulyZ4e74qzwvIq2siYp1Mew4ugwZGt9VDxNVhJAMjjHyWOPYaT8rHggiTF9dxkcPiko4cNjMNb3tbipwk8Ut66kHDdwRjggdJU6lsinkvJJ3zEeGixpxeFnXxIYyTYDTmpT12pyNRUn17GvBihHmSKTaFNrXlrdBG/lfXzUDEVN0zxPv+ayxFYOknU/XgrTsV2eO08ZSoR+r9utE2pNPevuLjDRzdO5e5bhjW520iEY7pcHavQ1sM4XZ7ajhFTEu9ceTSAKQ6ZAHf1lb2sWMDQABAAgAaADQLJeXJ27PRSpUCEJFw6KhCEAIQhAUPbbs1T2nhKmHqQCe9TfE+rqAHI/3kHiCRvXk/HYKpha1SjWaWVKTi1w4EcOIOoO8EFezlzL0xej39IM+1YZv/NUm3aP+swXy/wA43cdOEThLayMlZ5+Y9PMPFRGHdoeF56J5jltjIyyiS6ZPgpLzmudeqg033U0sgSHAzuv89FcmVNDlLDl1xoNYvCd9S+5iRx+Caw7SHTp4/grHDbSg5dTpxKnuIUhvC06kGABmBkncBMnlwVlgqoFAm8xlvvl948LJG7QqACCQN9hHksa2PZTAae+wmT3S1zeXAj33WbVwlkhSXeyUEk+WSzjBS13ggZbxJjU7+YUuhttrAWhzu8QTp8fLcFWVsOIze0w6Okd07geAVW85HGwgWiZBHUaryOhyScXRu2H2jh3OyvdcEdPdvklRNrYzKXCm5moALYcSBv4fNa8whjg9kttMA30uBbQiOOqG1bcNdIA8guOdDl8DtOo5jw8+1MyQDzBgpHYgvJJM7li+rmMuMm3uEJxtLKA4ix05lZ3KycYDgMBRtrU8zBe5Ol/DksauMDCCdOEfJSMDi2VCC7KJqW0LnQDaNG74la9Fhbn4j6ItlVbTXcdhX0w3Nq/2QASTeBFvd04r0J6KOx/6NwuaqP8Ama8Pq8WCO5S/pBM/xOduhUvYLsY2tWZjq7e7TvQYbhzt1WDubYN467mk9SW3Nl3cFuLHt5BCELOXAhCEAIQhACEIQAhCEByX0r+i37UX4vAtAxGtSkIArfxN3Cp7nddeDglpLXAtc0kEEQQQYIIOhBXtJaH6QfRlh9qA1WRQxUftQLPgQBUaPatbNqLagQrIZNpGUbPONJwm6mtykf4WPaPs5itm1PV4qmWa5X+1TeBva8WPGLETcBVzai1RmmZ5QosRviVIw9a4Gg6m/lHxVazEndI8Vm2qeH10VykVOJsf2sbx707TxbXANJEaweK1+k92omOpUsGd3wlSsjRd4ao6mSWCWnVodPu/MJyhj8Po6kBydHuEfNUDHZT94dJaVnWr5te91j/KpnghN2yam0qovqmzGOl7HQBqALDhqT8Sqt9C7hPs/kpdDF5WN3d2PL4jmmcLUYJdUBdJJiYBPEnXwXkZYpGieGPZEdr8uqxxmOJvwEdAE9tHarCAAxjA3SLk29/iFWUMFiMZWbSo0nPqOu1jQJjTMdzW8zAXcODc7fQg4tcIgV8RNyV1b0Wejd9YtxWNZloiDSpOEOqHXO8bmcAbu5D2tk7Deiqnh3MxGNDKldoGWm0D1VMj7xED1j5vMQNwMBy6ats83G2PQnDElyxAISoQqC4RCVIgBKhCAEIQgBCEIAQkJWJegM0Jk1Via6ATaOApYim6nXpsqU3ate0OafA7+a5P2n9CNN0uwFX1d59TWLnM0iG1B32Drm8F1c4gLE4oLqbXQHlfb/Y/G4GTiMNUYwT+saBVpQN+dlmg63g8lRsqcDPRewvtgVBtjsvs/Fya+EoucdXBoY/+9kO96tWZog8aZ5jpYyDe6l0doNGsrs+O9EWzansGvR5Mqhw/8jXH3qud6GsN93GVx1ZSd8gprOiHhHKcViGu9l2/moZqEHVdiZ6G8P8AexlU/wD5Uh8ZU/CeiPZ7TL6mIqcjUpsb5MYD713xzngnIX4wQOQUnZWCxWNOXB4epWvGYNhg6vMNHiQu8bL7FbMw0GnhKRcL5qk1nTxmoXR4LZ2YkAACABoBYBY9ibtl5yLsz6GKr3CptCuG6H1VHvO43eRA3iAD1C61sTYmHwTMmHpNpg3cRJc48XOMueeZJToxQWQxIU22cSolJVGFcLMVVw6PITYeswgFSJUIAQkQgFQhCAEIQUA29yh160KVVCr8S1ARquLUV+OSV6RUKrRKAeftBR37T5qPUolRKlAoCa7ah4po7VPFV78OU07DlAWZ2seKT9LHiqo4crH7OUBb/pY8Uo2seKp/s5WQw5QFwNrHinG7VPFUww5TjcOUBd09p81IZtBUlOgVKp0CgLlmPUinjVSnDki2oIIT2HwbgeQB8y0D8fNAbDhsVIG6dxiVPp1AbTfhvWvYfCuGQhtwGgzlIge8HorHC4Qh8kH2nOkZIvx+9yhATWY1rjDQ43jMGnLPVFPGBzi0B1iQTlMSNbqLRoPbkaARldchwylszprKcw1Ate4lrrucZzd2Dp3Z18EA4zaDS0uh2UCZLSARy4p2nXDnFomQATwE6DqoNHCuFJzcrpLYu4ETyE2UnBUTTlv3T3gbTJ1BQEtCEIAQUIQDb1EroQgINVRKiEICO9R3oQgGXpsoQgMCkQhACVCEBkE41CEA8xSKaEICRTUqkhCAm0VNYhCAcCEIQCpEq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https://encrypted-tbn0.gstatic.com/images?q=tbn:ANd9GcTYDIFAfdl47TOtrVnhjR_zi4DXYUIxX91dBuVBFvBL1Ai-SN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276600"/>
            <a:ext cx="2657475" cy="2892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5A12-D377-4FC1-ACF2-B6E95DC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/>
              <a:t>The nouns which are unique.</a:t>
            </a:r>
            <a:br>
              <a:rPr lang="en-US" dirty="0"/>
            </a:br>
            <a:r>
              <a:rPr lang="en-US" dirty="0"/>
              <a:t>The sun, the moon, the earth</a:t>
            </a:r>
          </a:p>
        </p:txBody>
      </p:sp>
    </p:spTree>
    <p:extLst>
      <p:ext uri="{BB962C8B-B14F-4D97-AF65-F5344CB8AC3E}">
        <p14:creationId xmlns:p14="http://schemas.microsoft.com/office/powerpoint/2010/main" val="381041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uzzle.com/images/travel-destinations/africa/nile-river-south-su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0999"/>
            <a:ext cx="4191000" cy="2782825"/>
          </a:xfrm>
          <a:prstGeom prst="rect">
            <a:avLst/>
          </a:prstGeom>
          <a:noFill/>
        </p:spPr>
      </p:pic>
      <p:pic>
        <p:nvPicPr>
          <p:cNvPr id="15364" name="Picture 4" descr="https://upload.wikimedia.org/wikipedia/commons/f/fb/Black_Sea_Nasa_May_25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81000"/>
            <a:ext cx="3987946" cy="2895600"/>
          </a:xfrm>
          <a:prstGeom prst="rect">
            <a:avLst/>
          </a:prstGeom>
          <a:noFill/>
        </p:spPr>
      </p:pic>
      <p:pic>
        <p:nvPicPr>
          <p:cNvPr id="15366" name="Picture 6" descr="http://ichef.bbci.co.uk/naturelibrary/images/ic/credit/640x395/m/mo/mountain/mounta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4114800" cy="3124200"/>
          </a:xfrm>
          <a:prstGeom prst="rect">
            <a:avLst/>
          </a:prstGeom>
          <a:noFill/>
        </p:spPr>
      </p:pic>
      <p:pic>
        <p:nvPicPr>
          <p:cNvPr id="15372" name="Picture 12" descr="http://ak.picdn.net/shutterstock/videos/112096/preview/stock-footage--shots-of-some-hardy-desert-plants-among-the-dunes-sahara-mauritan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3429000"/>
            <a:ext cx="405764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26A9-DA65-4178-B5AF-D96C7E56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/>
              <a:t>With names of </a:t>
            </a:r>
            <a:r>
              <a:rPr lang="en-US" dirty="0">
                <a:solidFill>
                  <a:srgbClr val="FF0000"/>
                </a:solidFill>
              </a:rPr>
              <a:t>rivers( the Nile) </a:t>
            </a:r>
            <a:r>
              <a:rPr lang="en-US" dirty="0">
                <a:solidFill>
                  <a:srgbClr val="0070C0"/>
                </a:solidFill>
              </a:rPr>
              <a:t>, sees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( The black sea)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Ocean( The Indian ocean) </a:t>
            </a:r>
            <a:r>
              <a:rPr lang="en-US" dirty="0">
                <a:solidFill>
                  <a:srgbClr val="FFC000"/>
                </a:solidFill>
              </a:rPr>
              <a:t>deserts( The Sahara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8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iratgroup.files.wordpress.com/2013/03/anda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9296399"/>
            <a:ext cx="2743200" cy="3832048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QJRAIDF_uAzmL5bdofDOUNC9m0w-FF58EdYL2BSJ0n1c77Vaqe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581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0" name="AutoShape 6" descr="data:image/jpeg;base64,/9j/4AAQSkZJRgABAQAAAQABAAD/2wCEAAkGBxQTERMUEhQVFhUWGBsYGBgXGRcXHhsYGxkfFhkcGBQYHygiGBonGx4cITIhJykrLy4uHB8zODMsNygtLisBCgoKDg0OGxAQGywkICQsNywsLC80LCwtLy80LCwsLCwyLCwsLS8sMCw0LCwsLCwsLywsLCw0LCwsNCwsNCwsLP/AABEIAMIBAwMBIgACEQEDEQH/xAAaAAACAwEBAAAAAAAAAAAAAAAAAwIEBQYB/8QAPhAAAgECBAMDCQYGAwEBAQEAAQIRAAMEEiExBSJBE1FhBhQyU3GBkZLRIzNCcqGyFTRSgrHwYsHxJOHCo//EABoBAAIDAQEAAAAAAAAAAAAAAAABAgMEBQb/xAAvEQACAgECBAQEBwEBAAAAAAAAAQIRAyExBBITQVFhgfAicZHRBRQyobHB4TMj/9oADAMBAAIRAxEAPwDvcFhLfZW/s7foL+Bf6R4UYuyiKCLVs8wmVUcsy523FsM0dSAKnh7ypZtF2CjIg17yogAdSe4VzmI4iDdwnnIuG1i1dvs7r21sW8yWreYJBfObqhmJ0z7QK05MkccbZgxwlOWh05wdv1dv5F+leeZ2/V2/kX6Vz/kwtu6LL4i7fVMTZW/bnEXOQkhWts8iRLLBMbx3VW4jjFt4TiN8C8Tg8UMOqnE34cF7S5mObQ/aHQd1NZoNWPoZPL36HUjBW/V2/kX6UeZ2/V2/kX6VlecYHzjsM2PkX/Ny+e/2YvEBlQ3JiSDp+sSJzsJxLD57QunE9m9i/fe8t7EBEFm52Z5WMxG578uhzUdWHn79R9DJ5fV/Y6bzO36u38i/SjzO36u38i/SsP8AiXD+zdmbiCsrWlFpmvi45vz2PZpm5s0HrpBBg1b8kMJaxq4lv/qQWcS9gA3r6sQqI0ujGVaWII8KOrDz9+odDJ5fV/Y0VwVv1adfwL3z3UeZ2/V2/kX6VyPDOIpicY+Cs9p29u/fV82JvhUw9m52ecjNL3GOyL7SQK0fPMIsK7Y2473cQltLD4hyfN2CvILbiRrsdYo6sPP36h0Mnl9f8N3zO36u38i/Sg4K36u30/AvQz3Vg4vivDkRHFzHurWBiCbbYhxbtNIVrkHkkgj3EmBrSeM8Swttslnz24wu2LTMbmI7NTeZOU3QYDhGzRtMCZMUdWHn79Q6GTy+r+x0nmdv1dv5F+lHmdv1dv5F+lZFnF8Pa7kD46C1xEul74t3HtAm4lu6TDEZW8DlMExVE+UHDguaeJhRbS9m/wDojsXMdrv6AOhPwka0dWHn79RdDJ5fV/Y6XzO36u38i/SvBgrev2dv5F9ndScXYfC3bYNxrti9IUvBdGCl9XHpKQCddo6Aa3VYEAggg6gjUEd4PUVYmnqiuScXTE+Z2/V2/kX6UeZ2/V2/kX6U+vCadEbEnBW9Ps7fyL9KPM7fq7fyL9KfRRQ7Zn4zDouQi0vWOVMrQIMjee7xI9zLGATLqiEnU/ZoO7TLGlei3mMaFZmQRPedI01A8ekxVukrrUXe0I8zt+rt/Iv0o8zt+rt/Iv0p9FOgsrnBW9Ps7fyL3R3V75nb9Xb+RfpT6KKHYjzO36u38i/SvDgrfq7fyL9KsUUUFiPM7fq7fyL9KPM7fq7fyL9KfRRQWVzgrfq7fyL9K98zt+rt/Iv0p9FFBZx3HsMnbvyJ+H8K/wBI8KKZx/8AmH/t/YKKqaLlsdPgfurf5F/aKxL2CFoZbtk37S27li2Q6qeyvFSbbo5AJlVVWB10ESa2sAfsrf5F/aKcR/v605445I1IrjNwlaMjydR8Myk4Z8tq2LNlRctNktjUlnZhmdiBrAgAd9ZvEuBG698ZcUmHxN1b97DhsIQ9xcp0uE5kUlFJAPTcV1VFLoxJrPJGG2B1Y9jf5sauOPPh/TVVXJ6XoQo8apHgAKW7Zt4nItnEWGGfC89vEP2jCc3KQ0EEd3trqaKOjEf5iRyVjycy28oS+HFy1dt3EXAWij2ZynLbAFyZObNMz0rc8mmfCLfHZX7rX7zX3d3wwOdlVSAEYADlHStGijoxD8xI5puCLOdLN9LwxdzFpdV8NmVrpm5b9LmtkcpB3EVYwPD+zvW7os3ybb4pwC+HgnFsHcHm2UjT9a3aKOjEPzEjguKeT2IFk2cLbvoDgxhC3bYaLgUsV7VCpyqMxlkaSCRA3rTucDcsYGKVHu2b72lbCFWu2QgBDMcwU9mpInce6uqoo6MQ/MTOYscEKsoy4prNu5du2rJfCZbdy8HBOcHMwHaOQCdJ1mvH4ADZNrssRBwSYKc+G9BGLB/S9Iz7K6c17R0Yh15lK6ly/cR74RUtA9naBz6kZS9xyAC0bACBO5q9hF7QkKQMsTPQHUQvX9PfScSQEaTAg67xpTXxrsmQLlBXKxYlvAw34jH/AL0pZOdJRxr18CEWm25kUZTOQys6HedBr7zJ9/TahLq50BZRzAnMY03HvmN6GYAVZ4PeGZgc0tBEiARrtpqd/h4Us8uTE++gY1zTQ8cLtrJ1Akk6xpG2mw6+32VNsFbiAsk95J0J1Op00nWmZire3oT1/wCLf9GKoXsXmkISE9kEnr4gfD687Gs2R0pP+jZN44LZHmLIzwsZVAAjpvI/x/opVFFdXHDkiomGUuZ2FFFFTIhRRRQAUUUUAFFFFABRRWViMRie1KpbUpIhzOgIEzzawczSNIEeloU3Q0rMfj/8w/8Ab+wUVHjpPbtI1hZ9uQV7VbZctjp8D91b/Iv7RT6Rgfurf5F/aKfVqKGQuPEaEyY0juJ6nwrzOf6D8V+tF3dI/qPj+BunWuaf7I5PPGQjlblZ9AM4IJJBOjSd2ggjcmLlRJKzpDcI/Cfiv1r3Of6T8V+tcyLxQGcaYBiezuNBgsCxYmRoY/qiNYNdFhLRtpDsWMsSTPViwGp6CB7qE7BxoZnP9J+K/Wi3dBLDYrEjTqJB0O2/wNeYe7mk9Jgbbe7xmkYf7+/7LX+GqSRGy5RRRQAUUUUAFFFFAFO6gLZWkkgEEEjLB5oWdjp3kEjXarSgs2VVkddhMFZAk/0ml27ksY9Ea+8iO6dpPdr40XSAQYlhzDQjbpm6Hfr0moS5qdAqvUYgm5CrnVGOmaCQGKnUwCAInXXUV0ArluyzOYDDMxJE5mAkFuVI0mCACdR4RXQYdCEUDSFA0Ur0jQHb4VzOMV1bN3DOrE8Uu6ZYBncZS58ITaZ6k9OtVMPw99CQqzGY6ToOirp+vWa0bAkzso2Hf3se/wD00yS22g7+p9ncPH/2qoZpYlyx9WTliU3cjP8AMjrzqADAJG/t101/8rxMC5AMr+v0/wB8auqNZC+ydI9njv8AEVHGYkqp0hjAE6jU9Y/3uqxcTmbST/gi8ONK2v5Mz/z3jQ0UUV10YAooooAKKKKACiiigAooooA5Lj/8w/8Ab+wUUcf/AJh/7f2Ciq2XrY6bA/dW/wAi/tFPpGB+6t/kX9op9WIpZWxxaFyelnA9gIIJ17lJPu61jDB4g+nZw9wk6m4lonqdQh2zgacxhicxIyVvXd0j+r/+GplRcbGpUc4mCxBHPh8KxAGrInMNsvKeXlyjY+j10q/hBdbN2xg5mE8qBVjOCACZ6LqTrMGCDWplnv8AdScVbJAgayPr8KTjpowcr3PMIpyiQASATHXTc6DWlYf7+/7LX+GqpdTFdqQhAtSoU8hgQoMhuZhGc7zmyfhzGrWDntr075bUnv0bXwqad2Raqi7RRRQAUUUUAFRcGDBg9+/6VKigCNtAoCqIA2FRuNuJ1Anrp8P8TUnEjcjxFIuplACBgZmRDaggy0zP/vhQxD+HQbhDZXQKv4Wfm1g5soC+/wDQCkcT464uslsB1VSxABJYQWAERCwpBID7iQAQTK+xOVELLnMNJEFiwblVgB3nYagjrNa/DUKqczyo0BjKIGubUkme+Y0EePM4jT45bvt/exswvXlW3iZH8UcvlAtNqkMLdwC4GbKxQFvRQAsXlhGXavbPGLjKcyBrpt2zbVA6Es+YkMMx5UGUkzpzCJGu/ctzqInqSJ+HjUbgyiQT47n3kfSsnMma9jmrfHrjZZsKgfKyO6uQE5FuZ5iHVy/LOoC6zMXlxGdLZK5WyhmEEQxGghtRp+E7TG4q/e4kREI2uis0KDpOgnMfgKz1EfEn3kydPaa3cLibfO1VGTPkVcqPaKKK6BkCiiigAooooAKKKKACiiigDkuP/wAw/wDb+wUUcf8A5h/7f2Ciq2XrY6bAH7K3+RehH4R30+kYH7q3+Rf2in1YilisQ4XKWMAHUnYcrbnpSf4lZ9bb+ZfrVuvc1AjJ4pfs3bTWzetANEyVbQMCRlJ/XcbiDrT7WOsKMq3LYGp9MRqZOpO8kmr+aiaNA1qin/ErPrbfzL9aXgbqtdvFWDCLeoMjZutaGavCadioKKKKQzK4pexKv9ggZcoEQs55ZySSRy5VyR/VcU9CQqcSX5S3Zh05nFtWKsyBiUyfhAuGOUwV3rUxdjOjIdAwKnrodD+kisi35OAOjZlaILBkHM+stoRE5n0M+l4VXJO9CcWq1C7cxioSozEopGYJmV4uOwyqoDLAtp3yWIovti+Xs5g8ssEJDZLhzMnZqSoYWxuu50IqF7hBPYW3vQUtsiZUAV81trdyZJPaFTmEEaBonmhuF4BkfMXVgGQiUh1Ftibai5m05BbRjEsEM+loqZK0aPDnuMk3VytJGXTQA5QQRuGjOOsMNtqr8bxrW0GSJJMnLm0CloAzLqSAASQPeQK0R/vSvACCSNZBBnxEbD/d9tZnK0tCtVepzx46Q+ZrBOTMzDMV5VcpEBTrBU9cxBWNIptrypkt9gzOjBbuSXYW+z7Zktrk/CDlZRqDlEsWkbhWFdpPRVGoA0JYkD0jln49+tSwtpLN05RCgxplAIYBs0AAdenjWXIuZvu0vf8APui6DSrTf3/RDg/lJauulhrgt4pkLGw5JYBSQT0g6EwDsJiNa1sRizbDM6nKoJLgqAABJJBYER1/2E3OBWDiBiuyTzgLlF2OYLtHwkd8EirTsCCrqCCII3BB5YjuPca5jabtI31SqzlsV5To8wS9s21uApBVlZiqw50zEj+ofpSk8o7JyyWGYTJGg5guvX0jG2kEmBrXVWLNu2qotsIqjKqqkAKNgAogDwqGMwwuCVUSNiRE9CvfBBI7q2YuKUXXLS9/UzTwWru2cyfKGzAILEEEyF/CubM2upAyn4da1iKStlc2coA8ZCSBmAmcsxMTr75p1dJWY3XYKKKKYgoqFy4FEsQBIEkgCSQoEnqSQPaakhnbXUjTXUGCPaCCPdQB7RUUYGYIMaGDMHaDHXQ1GxfV5yMrRvlIMd21ADKy8RxtVum1lZmBAERrIEeAJZgIPcx2GuoRRSd9hqu5yHHXm+2hGi6EHTkFFT49/MP/AG/sFeVWy5bHTYH7q3+Rf2in0jA/dW/yL+0U+rUUsKr4nGpbKhzGbMRoYAVS5k9OVT7YNWKp4nhlq4SzoCxEZvxAFSkK26iGbQdSTTVdxEk4hbInMBvvps2TY/8ALSN6iOKWtecQOuw9FX0J35WB07j3V4nC7YftADmmZzE6yrbfmUH2z3mfLXC7axlzCIAh22ClYmZ1B179O6n8ItRt7HKpIMwCqs34VZoyhjPWV2mMwJgGvVx1s7Op9/cSPjIOm+hqGI4bbfPmBIfVlzMATk7PNlB3ygD3A7iahc4TaZizBixgkliSSI1JPsAjaNgKNA1H2cZbcwrqxiYBnSAZ+DKf7h30+q2EwSWwoQQFXKNSdOUdfBVHuFWaTrsMKKKr413CzbAJ+OngOpqMpcqbAzuJ48ElMkgHqWUzuCIgiDr7QCI3rMv8adVft7gVVE5jChl2M6bxuPYQBMCd/PM3JkzqRG2mkbxtVrhHAxiYa4FNmY9IMS2Uj0RIWJ1DbwVKwa4WTjMzzShql8qaXj4+f2NGHB1FfZbj+E4kLaLM69mCoBM6FkW8CGj0cjqSdhPXarV3ilpde1SAJblcR0OpXdTvMRIBgkVt2eGWyv2tmyWB1IRYbKMqtBGhygCNYiASADUbPD8PcUzatMSAWlFmSDqTG+9aIcVKMaV0vX9y78tDZ7mG3GrCmGuKI1kqy6ncSRqRliOmgOtaHC2t3XKqQQs5hBXXQQQQNNf8eNZRvYTNdDdhKkhiUHNGYblR2h5W2nUVe4XxXCWzmDpmuZQxzCdDyrlmSMzk7adpr1rZmlJY/g7+BRjjHm+I6A2I9HT/AL9sb0WiGM6T3TqGAgyPeP8ATVf+JAMVZWEMRIBYRBM6baR7zXP4rhAu3c6Z0Zzmdc8AnSSSmo0CiRryp3CudHBka108zW8sFsdZaaR49R3HuqU1zVryaK5Q1+8zb5swJZgZAJYSPYDErMVPB+TSqUdbjkhlbfLOUyAzASwAhdfwyDuTVThHxLVItcVcK5LEKuVdSQBMkak9dh8KSuoBGoOoI1BG+h61QbyfvLLX8bdvqUe0VK21HO5YPIHpAEIPZ7qr3fJ620lmfMWJlTl0zl1XrygZRH/BTuK6/DSvGq1rQ5+aNTdmxlPca8rIXydtCMpuKQBqCsyJ5py+lrqeokGQSC/h/Brdli6ZsxBBJy65mDGYAnUE/wBzVotlVLxLOMwouKFb0Z5h3iCI8NSDP/EVQtcEWQXbPsWzKstqrMGP9BZS2WIl23nTWoqSbRCjOwPCVtnMCM2VlzBFB5ggnrsULRtLmkfwP0JuegZUBTlUjKVNtWc5IK7ajmYACa2KKfMwpFThuCFpMoIOpOgyjXwk/wCat0UVFuxnJcf/AJh/7f2Cijj/APMP/b+wUVWy9bHTYH7q3+Rf2in1XwDTatx/Qv7RVirEUvcKKKKBBRRRQAUUUUAFUOKXnTKV0AksfZAAHx/2Kv1lcVtowzf0mGZQCdeXLPU+E6VGb5Yt+AmUrXEroiWnvkA+3xj31ZvcZlWAUg/hO/WRK9/x99ZxIBOWY133giNY60uvMQ/EOIx/DzXr816PwLnBMbavILivfzui6HUmBI5iv4gupy67mATFd3hcltGAAASW5RGhGaYHUia4AE6jp1/6/wA1JicuXM8a8uYhcrGTyg6yQZB037zUMfENRalr3v1rfua8WWKSjLt4e/3Opw3lIl1GJDKoZATvK3XCWysd5MHug+Bqlx6/hWwwF9rgsXLhgrmVs9nOxBZSCB9mQO/TWSKwQe8ZlPpLmZcw3jMuoIMMCNQQCK28NYF3D9les2zag5BLHR1ZHzSxLMQzcxMyxO9bODyPMuWO/f7kp5Mdc3fwIYrBWGxFwG1nYL2i8rTkcmQsmPvFOggSJ31qpcvYNLSYpkKKWGUtK6nmDQzgD0dz3CtxLKhswENAWdfRBJA9gJPxpD4K3lS2UbIkFAlxrZBXRYuKwcQCdR+u1dtRcY+NGHmuWpHE8St22RGDLmy/hMLmdba5o9GWZR76vfxK1h7d27ebKq5AW7lZgknuAZte4AGqmI4dbuOr3FzOsEEs8SCGWVmHghSCwMEA71PGWQyEEZhKmPyuriPEMoI8QOmlRyY5ZMfKxwmoSTRr2+II62iMw7U8mZSDopuDMu6yomDB1G1U8Hx6w4vFXjsAzXQ0gKFZw0zr+BmB6gg6g1Dg+GUMqKoCWQSiiYSZUASdshKxsAogdzPMbFu590pN89ixiZAFy8A8n0eZxtPMOm3Knj5G4s3xnzrmRQ41xV7uFLWGayVu20cta7SQXQZApI5mzqAemuxBjExnCrSp2q3LzLea7CqjZl5rl28pQQQFY3J1Bk5ddAdW3ieHBGtIzFbjguAcSzM6hCrC5q+YBUykHXKAtXMNawuLtiyiHLaAaD2ttlzggcwIY5lLZuYzJDTJqcMjxrTYUoKW5yuPWzhzL4q8DcQPKhjmXksKSVIJaXU9NC5AUejrrwIqI7e9MnUMRqxljAMZpMztIGnpBr3FeCWWdVuW1cIJSZGUEFIABHQsPYRVkmupjqS5lszBJtadzGHBnNxGa85VOZdWBz5Sm0wFAJ7ySTOmlbNFFWJJEG29wooopiCiis2/xq2lw2yHzyFAAHNKlhlJIkSMvfm07zSboaTZicf/AJh/7f2Cio8duA32Pgv7BXtVtly2OnwP3Vv8i/tFPpGB+6t/kX9op9WooYUUUUAFFFFABRRRQAVz/FrDhyzDlYwNdAB39BtP+mugpWJs5liQPaAwPtU7j2EVXlxrJFxd+mgmc5bIKECQfSiNwAZ18B08TSas8SxttC65LYyIGcgMY9KSugkcpG3T2Vn+eJlzSYzBdj6RIAEe8V5fjMSjJRi7a00T9PX5F8LaGXr6KkuSDIiFZuhJ0UGAAJJOgAqL4xF0ZwCQSBm3C6tA6xMxS79tXIUk6hmGUkSsZG16aOPHWkeZ2izrzSsZhJAAY51HsBAIjbSquaO1dnt5v6eXgSS8S5avq05WBiJgiROokbj310HA7oKFeqmT7Dsf0PwrkcObXZTbLZSoWRmzc85YkSGm53SDvtXT+TDA2zlLGIBLHUkSpkEA5pBBncg6Cuh+GRUM2j7NVXye4ZIrku9b29NzZrP4jwlbzq5Z1KjTLG+sHUETqelaFIxWbkiIDAtLFRlG4LKCQPdXoJbFC3MweT4A0vXZGaCTI5twR1UDYTodd4qrxXCjDqrlsRdGoyhgZIBdZkbs+W3PQFRsJq+eEY1coF/OoVZIUSYjMMzAyx5hMyABoSSR6OE4/LJuqDGoGUk+AITWNddC0gQuWWz9bFW5f0537+wjgPGxbF0Ncu3c11iHZbShA55bYOb0RlJDPvIGhIFXjx7DuqC9ZcswV8rKhgtosEtvruO8+IE+GYxsPcuLibxuq32lr7JptWgi6MVBPeSWjbrrFnB4rDLiLt5L152vi0CPtHtoMgNtlUDLbDBgZmCZ7mrn5X8T0NeNKjnPJ7Bvf4jeuZ1OD7MhLJt25S5CK0kDWROsmQYgDLXVcPuYe2WFkW2M5G7EKxHZgAqwTYrPo9M3jWP5aYu+ThGw2MXDok4i8GRznsLkk6KYIkjIYzSdeU15/DMO90W+3uludEYKwCHMCQlwjKrFbTAhSBBMKJ1j+pWyTXgQxeJxF26yu1qy63WFu2HOa7Y0a2zD0lb0py7TqIk0hkxgZVF22duY9mBmAzOkZMxPUaaLmJkwRoYnyRti2WV2zANLAASrABhO+QAaLOwA7qr4Tgi27iOGYlBAkA7I1vRtwIaSO8L3Vv4aSlH4exkzLllqSweHxIZO0uqyiM2iktoAdezEaSd5zdY5QpbWMJ1e0AI7iD//AJzvv3gwMp562KK1cpn5jLuYbElFi8ucbkgc32isJCqAOQFdB199WcDbugubrKZiApJC7yNQPD4Vbop0KwrwDfx38emte0u/cyqTv3DbU6U3oI5fj/8AMP8A2/sFeUrj1j/6Hlmnl2JUeiNhrFFVvcuWx1eB+6t/kX9op9IwP3Vv8i/tFPqxFTCiiigQUUUUAFFFFABVLiGLZAcoA/5MRE+CiST7orzG4i6Gy27cjSW393T461i4q6WeWAmADtqRoSY3M/8AQ6Vi4ziujjbSd+qX1oaVuitdsq2fMJzLlbfUc2nxY91RNhSCIiWzaEjmEagqdNhTaK8vLO3sqfjrf8lyQpsOJQ80qCBDMNDBMweb0RvNRTCIGZgoDNOY9SDB1PXbSdhoIFPqLH/fbShbaSG2JXAoAwAgMQxgsOZcoBBnQ8oOka67k10Hk7hsiGNFJ0GpMgkkliZJJJ31Jk1lWbZZgo3Jj/2uos28qqvcAPhXV/CMMpSeWV0tvn/hDJLsTqHaCSJ28JMnYDpPt8N6nWZx7H3LKK1tA5LEEEToLbPA5hBJULOu+isdK9BLYrStnScOvDKVChVQADWek66D4+2rOcnYaeOk+7pXJ4HjTBmbzctAIDSVOihzClTE5o36Veu+UbADNaIBgZico9HM2hGh1hRrJ6iuNmxf+j5TpYpPkVlzGcEt3LjXXBLlQnKxgoJ09vM2ojcdwpJ8ncMS3KYc5ozNBOZnB33VnaB0EQIAilhvKJvswbDC64SRmbLmdQw9ITlE6ndTprOupw3iS3VBZQhYBjbJBIDAMGjQxqATGjA+2oPmSJFbH8HtKr3LdvtcQgBTO5lmQZrdtrnS3mg5dpJMSSax8Bgr1lrR8z0y5gq3Cypd7O2pEkmSS1xc8ERmkgAluvxaN2TrbYW2KsEcgMFYgwxUxmAOsdayEt4wW0VbiXHCW1e6wCgupPaMLYEc0rseh2pRk6GyljeL4i3aJu2AqtGcywCAnUwQZXLvGuukkxVaxi8WVScKuZ5MG4RAOq5uQwY0P6dYvXcLjwpm5ZMKwOgPdESsjQDcnXMdQVAu8Nt4k3D21y01sdFjNsYk5R116bDxq+GZ44/DRVLEpPURbW4EBupkMkGDmGjFQc2hggAiQNxUq1rhjT0gd11Oh8R09tY6bCtvC53kTvsZM2NQehKiiitRSFVsb+DrzbHbbX/fGqWJ46quydm5YNAAE5hnS3mULLFczkbSMh01BNfiXGMph7bDL3ZmM5O1HIFzDQRrHurLxWVxwycd+xfgx82RKWxh8fvN5w8lvw7AR6I71J/Wik8ZvE3mMDUKfigPfXtV4Z5Xji243S8fAsyRxqbSurO4wB+yt/kX9op9IwP3Vv8AIv7RT63IysKKKKBBRRRQAUUUUAY3G7LkgySn9PQGNT3H9TvWUGrqMRhleA0x3AsPiAday73C7h2KwJgawBPfv36wTXN43ges3OO9efn5pL9/uKTizK91egb9I13jw011rWXgpgS8HrAnXwM1dwnD0TUCTrqe4mdtu74Vgw/hWVv/ANKS+bssc/AxsHgHuGRos6k/HQddDp0rVPCLf/L41forrYeBw41+lN+LRBtsqfw63mDBYIIIgkbeFW6KK0xhGP6VQjwn/dT46AVHEpd7O41tDmCMVzBtWCkgZBqdY7vbUUvG2+fKWHtT+naWIyidd9ffrevcXCrmbLCx2jE5FAgFiM3QTVGaeVOoIuxxg9ZMx7HFcWpgYdsvarmOQz2TFXZtWEsttlSBPMLhAISDO9xS7dFubYMWhdYPYvEdtDGF5ZUqV6c3MIrocPjkdA4blOxPKCIzSCdxGsjTenWr6tOVlaN4IMe2K5Upu7lHU6EUq0ZR4LiLjWwbsy2bdcuitlmCZgiCCYkawNqyx5MWP4k2Oy3Gv5ezHNyAFcslT4Eju3MTrW1jb2Ug7tByr1ZjsJ7up7onpTkOX0tzuek90/pStrVdxd6OfHA79oAWr7uS11s1+4zZWchkHoHPbABGUxv36j0pjswVbtmNSeXXKdQc2SC2/QAwDEEit25dHLHeJPTu323/AN0qbpEEDYyY9hHx1p877oK8DHwWHxYe32txWXMS8ZdBqyxCjWcqxqIEyCNdiQdxqO8a+7/8qQMjTqKpYnEFQAVZmHUSF10kuOm2m/hUUnN0txyairZ7i8RlVssayBH9RlfiCDP/AOa58VALzM3eZiSY0AOp3kjep12OHw9KPmznZcnOwooorQVFfF4a0yntbdtl1nMituQx0I6sqn2qO4VjYjF2AxBVeQquUWzCgoAo5VIjIY0kbjYGNHGYmZA28Cpnbu6dPfVJcEGYP2ah5kMRqOg22MezrXG/E8lpRul37N/dfK9To8DHVurf19v5nPcXI7ZssAHKRAI3UHaBRTeNL9s3XRdf7BRXMjKPKjpuLs7LA/dW/wAi/tFPFIwP3Vv8i/tFPFesWx5tnL4byswtlTbv4mblssrnJebVTDcxTXUE+EwJAFaHHr+VRcF3s0thi+rgEGNwilp6SNVzEw21VLfk9ZuWmuXMMnbMHYgm6oLmW1UOSObTTfcbin8MW7bsXFS2bYRJtIrX1UsczEAdpqCYPQjNB1BqE6pKNlkatuQcI8psNdKWkvdpcy68lxcxVeYyygeNSxWGuu8W70SGaCzroHMiVGg5013HZgCQzEenFYkG6BakAXCk5zmYIzLLM5nnCr0zZpEBTVzBYm6zQ9ns1yzOaTmmMpEAd5kHu76HqG3v+gOHu9rm7XkkckKNBvqBMkx1jU+FXaKKklRBuwooopiCiiigAooooAKKKKAClYmwHWCSNQQREgqwYESCNwNwRTalas55EwNJ0nQzPXTp8ajOUYq5bDim3SMFvJ7DksSzEnqTbYjaYzKdSBEmfdAivxR7eGOHKPdtgO9+4bdxR2mQAMGTJ9qDnmJEQTOldjfa4uGPZnPcAAmBrzAMQFgejJETHcx0OYmOxJAPmgznduUxl3nXWQARB/FH4STzpcRGW8dvP/DbHFNbS3Mu/wASPb2SLt221pm7Zfs3Vxyr2Wd2zDVpkblCAJK1qYrA3r321u6LIuYfI0ozMJzOpR1dYjNqY16FTs9eIYyQvmyzoC2aB4sBO22kzv4Un+LYplY+a6SyxmgiDBkk6adY6adKzylKTvQvUVFUilf8krzK041+YQQ3bFQD2cLHbA6ZX1DZjngk6y7D+St5Wk4y4VDKVUdooGUnQgXIIghcoAWEWQTJOhg+KscUMPds3FYWjcDwDa0cplV5kuQA0RoP1bxG7iReQWUDWyOYmNDzd5B0OTbvO/SLnPYaSE4TC4tcRdZrqGyY7NSCYga6AiKysZxK5cuXbSBrjYe4guE2WIUtbZla2oI7QTCyG0zSdNabZ47ijeFrs7QcAlrbMA5AMF1BcZ18QIlwPw66OD4relu3tKkAwAZMiIzQTlzSYHTId5ETxSnF2kmyOZRn+rT9u3v5mHicfil5ThDmiQZJUmFOwGm8EToR1GtetxO/LgYU8onVyA3eEPZ6/pv0rZv3i2rHboNh7OppYnrC+3/YHxrovL04p5XTMShzuoKyTVWxV45CVXONJiTykwSFXVoEnTXupjKRdQEgqytoYHMpWIG7SCe+IG1WcwLFZGZdSAdQDtIGoB/WsHEfiVrlxfX/AD7mnHwbi08mvev9MFgQ0FXVmGYSslthygdRppNNw3DSzM18EaKAgLALuzZmUwwMgEQByga7lPEeOvbu3EUAhQomU6hDmOZwQvOwkgJKgZwdKucL4kr5gHTMuXlDIS02luSVVmB3Oqkjl3MVhlzONS20028r0NccnI7gqb3d263pe789zmOPYIC+4V2A5YAZYHKNBKnT30Vf8of5h/7f2CvacVGloN5Z+Jv4H7q3+Rf2in1hYbjgUFDauHsrdvVcssWyKAFYgCS4gkwQG2ioP5XWVIBt3wTOhW3MiZEdpJ0BIic3ormYFR6PmRxeRnQUVit5TWsoOS6ZTPtbWObIAczgTpJ1hQVLFcyzZ4ZxhbzELbupAJBuKqhgCAYAYkbjRgDr3ggPmQcrNLL4V5WdheEqtzPOaIC6EEQOrBuf2EaSY3adGhCYUUUCmI9ymvKzOH8IW2wbNmKqig6g8iC1JM82gMTtLbzWnSQ2FAFFU+LYEXrRQtlkgzE69NJGswR4gb7U2CLlFQtWwoAUQBsNT1nc1OgQVSxvEltNDLcOgJKrmCglgJgzup6d1Xaz7Ium5czkBAYWFUlhrl5swIy6HXUljEATUZOiUUQPHbJMK2brOW5BGhlCFh9JYQdgT0rSscaw6sEViTCOzlSFi5yiW/Dp7hprrXpW2oW3atoUKiSygxlgIMsRoBEaRA8aQMIkERoZnxzHMZ79STrWWUJ51roi5Shj21Zt2uI2ns9tbdblrKWD2znBCzOUrObY6CuYs+U9x0S7atu1h0V7eW2c8MSAGmVkAA7bGZ2BZbt3LAt2sJ2dqyAykQDk3ZclvQbzJ3JIJ2M3/wDf+96hh4Plb5tfAnk4i0qM5fKm9bkXMO7cxWdQJzZUh2QBgfZuREyK1cXiWYjKcu4YQDOhg5pB3jSKXVbiLuLTG0Cz6QBkG7AHVyAIEn/AJ0N/5bGnzV7+RU80mqss3mLz2hJgcmWFgxEt476joTpS7FrLsSCd4JEn4z7p60WAwXnILd4GX2CJO229Mq2OOKVJehW5NuxBwadr22UdqFKdp+PITJXPvlnWKcBVXHm7KC1AkwxOUxtqQSJGXOdNZC9Jq0uwnU9emvs6VJV2EyN30T7D/irlU7okQNzsNvHcbe2l4y5eL21t8gIbMSEYAwMuhYFte73+HH/FNZRXk/f7HS4DRSZUxPF8OQbbEspLLAmQbbBWggyCrFYiG2I2pj3LbgPZUMbVx0YFcrbQ6qWiSSUbUwwgiZBq7d4fbaJXYOo1OguMHeDOhLKpncRpFLw3Drdo/ZKLYb0gugJA3I6sQBLb6b1zU4+pvucVXb76DcNiyxZQrhliVMbGQCCDEEgjv0OlMZt82gJ2J39orN4rgWuXbWVLeUBgXeWKndcqHQgwQepDRtM2OHkKLoJ0R35mJjL6Y5m1IVTlOsCDGmgWiITxpq4/T3uc55QN/wDQ+h/D4fgHfXtYXHeJ3XvuylVUxAKyQMoiTm3jevK0xqlqjM5wT/V+z+xewvELvZp9rc9FfxN3Dxpvn931tzTUczaHbTXuJHvoorvIwNB/Eb3rbnzt9aP4hd9bc+dvrRRQFEVx93X7S5v/AFN3e2pef3fWXPmb60UUBQef3fWXPmb60ef3fWXPmb60UUBRFMfdj7y5ufxN3nxqXn931lz5m+tFFAUHn931lz5m+tRfH3fW3Nx+Ju8eNFFAUS8/u+tufM31o8/u+sufM31oooCg8/u+sufM31qK4+7r9pc3/qbuHjRRQFAuOu6/aPv/AFN9al5/d9Zc+ZvrRRQFETj7sj7S58zd3tqXn931lz5m+tFFANB5/d9Zc+ZvrUXx92PvLnzN9aKKASJef3fW3Pmb60ef3fWXPmb60UUBRFsfd0+0ufM3cfGpef3fWXPmb60UUBQWsfdlvtLnT8TfWpXcfd9Zc2P4m7vbRRXGz/8AZnTw/wDNExxC76258zfWo3OIXdPtbm4/E31ooqhJWWvYGx92R9rc+Zu721m8Xx10owNxyDdSRmaDyg6ie8A+6iiilQdmcvj8Q/aHmbp1PcKKKKmkqO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xQTERMUEhQVFhUWGBsYGBgXGRcXHhsYGxkfFhkcGBQYHygiGBonGx4cITIhJykrLy4uHB8zODMsNygtLisBCgoKDg0OGxAQGywkICQsNywsLC80LCwtLy80LCwsLCwyLCwsLS8sMCw0LCwsLCwsLywsLCw0LCwsNCwsNCwsLP/AABEIAMIBAwMBIgACEQEDEQH/xAAaAAACAwEBAAAAAAAAAAAAAAAAAwIEBQYB/8QAPhAAAgECBAMDCQYGAwEBAQEAAQIRAAMEEiExBSJBE1FhBhQyU3GBkZLRIzNCcqGyFTRSgrHwYsHxJOHCo//EABoBAAIDAQEAAAAAAAAAAAAAAAABAgMEBQb/xAAvEQACAgECBAQEBwEBAAAAAAAAAQIRAyExBBITQVFhgfAicZHRBRQyobHB4TMj/9oADAMBAAIRAxEAPwDvcFhLfZW/s7foL+Bf6R4UYuyiKCLVs8wmVUcsy523FsM0dSAKnh7ypZtF2CjIg17yogAdSe4VzmI4iDdwnnIuG1i1dvs7r21sW8yWreYJBfObqhmJ0z7QK05MkccbZgxwlOWh05wdv1dv5F+leeZ2/V2/kX6Vz/kwtu6LL4i7fVMTZW/bnEXOQkhWts8iRLLBMbx3VW4jjFt4TiN8C8Tg8UMOqnE34cF7S5mObQ/aHQd1NZoNWPoZPL36HUjBW/V2/kX6UeZ2/V2/kX6VlecYHzjsM2PkX/Ny+e/2YvEBlQ3JiSDp+sSJzsJxLD57QunE9m9i/fe8t7EBEFm52Z5WMxG578uhzUdWHn79R9DJ5fV/Y6bzO36u38i/SjzO36u38i/SsP8AiXD+zdmbiCsrWlFpmvi45vz2PZpm5s0HrpBBg1b8kMJaxq4lv/qQWcS9gA3r6sQqI0ujGVaWII8KOrDz9+odDJ5fV/Y0VwVv1adfwL3z3UeZ2/V2/kX6VyPDOIpicY+Cs9p29u/fV82JvhUw9m52ecjNL3GOyL7SQK0fPMIsK7Y2473cQltLD4hyfN2CvILbiRrsdYo6sPP36h0Mnl9f8N3zO36u38i/Sg4K36u30/AvQz3Vg4vivDkRHFzHurWBiCbbYhxbtNIVrkHkkgj3EmBrSeM8Swttslnz24wu2LTMbmI7NTeZOU3QYDhGzRtMCZMUdWHn79Q6GTy+r+x0nmdv1dv5F+lHmdv1dv5F+lZFnF8Pa7kD46C1xEul74t3HtAm4lu6TDEZW8DlMExVE+UHDguaeJhRbS9m/wDojsXMdrv6AOhPwka0dWHn79RdDJ5fV/Y6XzO36u38i/SvBgrev2dv5F9ndScXYfC3bYNxrti9IUvBdGCl9XHpKQCddo6Aa3VYEAggg6gjUEd4PUVYmnqiuScXTE+Z2/V2/kX6UeZ2/V2/kX6U+vCadEbEnBW9Ps7fyL9KPM7fq7fyL9KfRRQ7Zn4zDouQi0vWOVMrQIMjee7xI9zLGATLqiEnU/ZoO7TLGlei3mMaFZmQRPedI01A8ekxVukrrUXe0I8zt+rt/Iv0o8zt+rt/Iv0p9FOgsrnBW9Ps7fyL3R3V75nb9Xb+RfpT6KKHYjzO36u38i/SvDgrfq7fyL9KsUUUFiPM7fq7fyL9KPM7fq7fyL9KfRRQWVzgrfq7fyL9K98zt+rt/Iv0p9FFBZx3HsMnbvyJ+H8K/wBI8KKZx/8AmH/t/YKKqaLlsdPgfurf5F/aKxL2CFoZbtk37S27li2Q6qeyvFSbbo5AJlVVWB10ESa2sAfsrf5F/aKcR/v605445I1IrjNwlaMjydR8Myk4Z8tq2LNlRctNktjUlnZhmdiBrAgAd9ZvEuBG698ZcUmHxN1b97DhsIQ9xcp0uE5kUlFJAPTcV1VFLoxJrPJGG2B1Y9jf5sauOPPh/TVVXJ6XoQo8apHgAKW7Zt4nItnEWGGfC89vEP2jCc3KQ0EEd3trqaKOjEf5iRyVjycy28oS+HFy1dt3EXAWij2ZynLbAFyZObNMz0rc8mmfCLfHZX7rX7zX3d3wwOdlVSAEYADlHStGijoxD8xI5puCLOdLN9LwxdzFpdV8NmVrpm5b9LmtkcpB3EVYwPD+zvW7os3ybb4pwC+HgnFsHcHm2UjT9a3aKOjEPzEjguKeT2IFk2cLbvoDgxhC3bYaLgUsV7VCpyqMxlkaSCRA3rTucDcsYGKVHu2b72lbCFWu2QgBDMcwU9mpInce6uqoo6MQ/MTOYscEKsoy4prNu5du2rJfCZbdy8HBOcHMwHaOQCdJ1mvH4ADZNrssRBwSYKc+G9BGLB/S9Iz7K6c17R0Yh15lK6ly/cR74RUtA9naBz6kZS9xyAC0bACBO5q9hF7QkKQMsTPQHUQvX9PfScSQEaTAg67xpTXxrsmQLlBXKxYlvAw34jH/AL0pZOdJRxr18CEWm25kUZTOQys6HedBr7zJ9/TahLq50BZRzAnMY03HvmN6GYAVZ4PeGZgc0tBEiARrtpqd/h4Us8uTE++gY1zTQ8cLtrJ1Akk6xpG2mw6+32VNsFbiAsk95J0J1Op00nWmZire3oT1/wCLf9GKoXsXmkISE9kEnr4gfD687Gs2R0pP+jZN44LZHmLIzwsZVAAjpvI/x/opVFFdXHDkiomGUuZ2FFFFTIhRRRQAUUUUAFFFFABRRWViMRie1KpbUpIhzOgIEzzawczSNIEeloU3Q0rMfj/8w/8Ab+wUVHjpPbtI1hZ9uQV7VbZctjp8D91b/Iv7RT6Rgfurf5F/aKfVqKGQuPEaEyY0juJ6nwrzOf6D8V+tF3dI/qPj+BunWuaf7I5PPGQjlblZ9AM4IJJBOjSd2ggjcmLlRJKzpDcI/Cfiv1r3Of6T8V+tcyLxQGcaYBiezuNBgsCxYmRoY/qiNYNdFhLRtpDsWMsSTPViwGp6CB7qE7BxoZnP9J+K/Wi3dBLDYrEjTqJB0O2/wNeYe7mk9Jgbbe7xmkYf7+/7LX+GqSRGy5RRRQAUUUUAFFFFAFO6gLZWkkgEEEjLB5oWdjp3kEjXarSgs2VVkddhMFZAk/0ml27ksY9Ea+8iO6dpPdr40XSAQYlhzDQjbpm6Hfr0moS5qdAqvUYgm5CrnVGOmaCQGKnUwCAInXXUV0ArluyzOYDDMxJE5mAkFuVI0mCACdR4RXQYdCEUDSFA0Ur0jQHb4VzOMV1bN3DOrE8Uu6ZYBncZS58ITaZ6k9OtVMPw99CQqzGY6ToOirp+vWa0bAkzso2Hf3se/wD00yS22g7+p9ncPH/2qoZpYlyx9WTliU3cjP8AMjrzqADAJG/t101/8rxMC5AMr+v0/wB8auqNZC+ydI9njv8AEVHGYkqp0hjAE6jU9Y/3uqxcTmbST/gi8ONK2v5Mz/z3jQ0UUV10YAooooAKKKKACiiigAooooA5Lj/8w/8Ab+wUUcf/AJh/7f2Ciq2XrY6bA/dW/wAi/tFPpGB+6t/kX9op9WIpZWxxaFyelnA9gIIJ17lJPu61jDB4g+nZw9wk6m4lonqdQh2zgacxhicxIyVvXd0j+r/+GplRcbGpUc4mCxBHPh8KxAGrInMNsvKeXlyjY+j10q/hBdbN2xg5mE8qBVjOCACZ6LqTrMGCDWplnv8AdScVbJAgayPr8KTjpowcr3PMIpyiQASATHXTc6DWlYf7+/7LX+GqpdTFdqQhAtSoU8hgQoMhuZhGc7zmyfhzGrWDntr075bUnv0bXwqad2Raqi7RRRQAUUUUAFRcGDBg9+/6VKigCNtAoCqIA2FRuNuJ1Anrp8P8TUnEjcjxFIuplACBgZmRDaggy0zP/vhQxD+HQbhDZXQKv4Wfm1g5soC+/wDQCkcT464uslsB1VSxABJYQWAERCwpBID7iQAQTK+xOVELLnMNJEFiwblVgB3nYagjrNa/DUKqczyo0BjKIGubUkme+Y0EePM4jT45bvt/exswvXlW3iZH8UcvlAtNqkMLdwC4GbKxQFvRQAsXlhGXavbPGLjKcyBrpt2zbVA6Es+YkMMx5UGUkzpzCJGu/ctzqInqSJ+HjUbgyiQT47n3kfSsnMma9jmrfHrjZZsKgfKyO6uQE5FuZ5iHVy/LOoC6zMXlxGdLZK5WyhmEEQxGghtRp+E7TG4q/e4kREI2uis0KDpOgnMfgKz1EfEn3kydPaa3cLibfO1VGTPkVcqPaKKK6BkCiiigAooooAKKKKACiiigDkuP/wAw/wDb+wUUcf8A5h/7f2Ciq2XrY6bAH7K3+RehH4R30+kYH7q3+Rf2in1YilisQ4XKWMAHUnYcrbnpSf4lZ9bb+ZfrVuvc1AjJ4pfs3bTWzetANEyVbQMCRlJ/XcbiDrT7WOsKMq3LYGp9MRqZOpO8kmr+aiaNA1qin/ErPrbfzL9aXgbqtdvFWDCLeoMjZutaGavCadioKKKKQzK4pexKv9ggZcoEQs55ZySSRy5VyR/VcU9CQqcSX5S3Zh05nFtWKsyBiUyfhAuGOUwV3rUxdjOjIdAwKnrodD+kisi35OAOjZlaILBkHM+stoRE5n0M+l4VXJO9CcWq1C7cxioSozEopGYJmV4uOwyqoDLAtp3yWIovti+Xs5g8ssEJDZLhzMnZqSoYWxuu50IqF7hBPYW3vQUtsiZUAV81trdyZJPaFTmEEaBonmhuF4BkfMXVgGQiUh1Ftibai5m05BbRjEsEM+loqZK0aPDnuMk3VytJGXTQA5QQRuGjOOsMNtqr8bxrW0GSJJMnLm0CloAzLqSAASQPeQK0R/vSvACCSNZBBnxEbD/d9tZnK0tCtVepzx46Q+ZrBOTMzDMV5VcpEBTrBU9cxBWNIptrypkt9gzOjBbuSXYW+z7Zktrk/CDlZRqDlEsWkbhWFdpPRVGoA0JYkD0jln49+tSwtpLN05RCgxplAIYBs0AAdenjWXIuZvu0vf8APui6DSrTf3/RDg/lJauulhrgt4pkLGw5JYBSQT0g6EwDsJiNa1sRizbDM6nKoJLgqAABJJBYER1/2E3OBWDiBiuyTzgLlF2OYLtHwkd8EirTsCCrqCCII3BB5YjuPca5jabtI31SqzlsV5To8wS9s21uApBVlZiqw50zEj+ofpSk8o7JyyWGYTJGg5guvX0jG2kEmBrXVWLNu2qotsIqjKqqkAKNgAogDwqGMwwuCVUSNiRE9CvfBBI7q2YuKUXXLS9/UzTwWru2cyfKGzAILEEEyF/CubM2upAyn4da1iKStlc2coA8ZCSBmAmcsxMTr75p1dJWY3XYKKKKYgoqFy4FEsQBIEkgCSQoEnqSQPaakhnbXUjTXUGCPaCCPdQB7RUUYGYIMaGDMHaDHXQ1GxfV5yMrRvlIMd21ADKy8RxtVum1lZmBAERrIEeAJZgIPcx2GuoRRSd9hqu5yHHXm+2hGi6EHTkFFT49/MP/AG/sFeVWy5bHTYH7q3+Rf2in0jA/dW/yL+0U+rUUsKr4nGpbKhzGbMRoYAVS5k9OVT7YNWKp4nhlq4SzoCxEZvxAFSkK26iGbQdSTTVdxEk4hbInMBvvps2TY/8ALSN6iOKWtecQOuw9FX0J35WB07j3V4nC7YftADmmZzE6yrbfmUH2z3mfLXC7axlzCIAh22ClYmZ1B179O6n8ItRt7HKpIMwCqs34VZoyhjPWV2mMwJgGvVx1s7Op9/cSPjIOm+hqGI4bbfPmBIfVlzMATk7PNlB3ygD3A7iahc4TaZizBixgkliSSI1JPsAjaNgKNA1H2cZbcwrqxiYBnSAZ+DKf7h30+q2EwSWwoQQFXKNSdOUdfBVHuFWaTrsMKKKr413CzbAJ+OngOpqMpcqbAzuJ48ElMkgHqWUzuCIgiDr7QCI3rMv8adVft7gVVE5jChl2M6bxuPYQBMCd/PM3JkzqRG2mkbxtVrhHAxiYa4FNmY9IMS2Uj0RIWJ1DbwVKwa4WTjMzzShql8qaXj4+f2NGHB1FfZbj+E4kLaLM69mCoBM6FkW8CGj0cjqSdhPXarV3ilpde1SAJblcR0OpXdTvMRIBgkVt2eGWyv2tmyWB1IRYbKMqtBGhygCNYiASADUbPD8PcUzatMSAWlFmSDqTG+9aIcVKMaV0vX9y78tDZ7mG3GrCmGuKI1kqy6ncSRqRliOmgOtaHC2t3XKqQQs5hBXXQQQQNNf8eNZRvYTNdDdhKkhiUHNGYblR2h5W2nUVe4XxXCWzmDpmuZQxzCdDyrlmSMzk7adpr1rZmlJY/g7+BRjjHm+I6A2I9HT/AL9sb0WiGM6T3TqGAgyPeP8ATVf+JAMVZWEMRIBYRBM6baR7zXP4rhAu3c6Z0Zzmdc8AnSSSmo0CiRryp3CudHBka108zW8sFsdZaaR49R3HuqU1zVryaK5Q1+8zb5swJZgZAJYSPYDErMVPB+TSqUdbjkhlbfLOUyAzASwAhdfwyDuTVThHxLVItcVcK5LEKuVdSQBMkak9dh8KSuoBGoOoI1BG+h61QbyfvLLX8bdvqUe0VK21HO5YPIHpAEIPZ7qr3fJ620lmfMWJlTl0zl1XrygZRH/BTuK6/DSvGq1rQ5+aNTdmxlPca8rIXydtCMpuKQBqCsyJ5py+lrqeokGQSC/h/Brdli6ZsxBBJy65mDGYAnUE/wBzVotlVLxLOMwouKFb0Z5h3iCI8NSDP/EVQtcEWQXbPsWzKstqrMGP9BZS2WIl23nTWoqSbRCjOwPCVtnMCM2VlzBFB5ggnrsULRtLmkfwP0JuegZUBTlUjKVNtWc5IK7ajmYACa2KKfMwpFThuCFpMoIOpOgyjXwk/wCat0UVFuxnJcf/AJh/7f2Cijj/APMP/b+wUVWy9bHTYH7q3+Rf2in1XwDTatx/Qv7RVirEUvcKKKKBBRRRQAUUUUAFUOKXnTKV0AksfZAAHx/2Kv1lcVtowzf0mGZQCdeXLPU+E6VGb5Yt+AmUrXEroiWnvkA+3xj31ZvcZlWAUg/hO/WRK9/x99ZxIBOWY133giNY60uvMQ/EOIx/DzXr816PwLnBMbavILivfzui6HUmBI5iv4gupy67mATFd3hcltGAAASW5RGhGaYHUia4AE6jp1/6/wA1JicuXM8a8uYhcrGTyg6yQZB037zUMfENRalr3v1rfua8WWKSjLt4e/3Opw3lIl1GJDKoZATvK3XCWysd5MHug+Bqlx6/hWwwF9rgsXLhgrmVs9nOxBZSCB9mQO/TWSKwQe8ZlPpLmZcw3jMuoIMMCNQQCK28NYF3D9les2zag5BLHR1ZHzSxLMQzcxMyxO9bODyPMuWO/f7kp5Mdc3fwIYrBWGxFwG1nYL2i8rTkcmQsmPvFOggSJ31qpcvYNLSYpkKKWGUtK6nmDQzgD0dz3CtxLKhswENAWdfRBJA9gJPxpD4K3lS2UbIkFAlxrZBXRYuKwcQCdR+u1dtRcY+NGHmuWpHE8St22RGDLmy/hMLmdba5o9GWZR76vfxK1h7d27ebKq5AW7lZgknuAZte4AGqmI4dbuOr3FzOsEEs8SCGWVmHghSCwMEA71PGWQyEEZhKmPyuriPEMoI8QOmlRyY5ZMfKxwmoSTRr2+II62iMw7U8mZSDopuDMu6yomDB1G1U8Hx6w4vFXjsAzXQ0gKFZw0zr+BmB6gg6g1Dg+GUMqKoCWQSiiYSZUASdshKxsAogdzPMbFu590pN89ixiZAFy8A8n0eZxtPMOm3Knj5G4s3xnzrmRQ41xV7uFLWGayVu20cta7SQXQZApI5mzqAemuxBjExnCrSp2q3LzLea7CqjZl5rl28pQQQFY3J1Bk5ddAdW3ieHBGtIzFbjguAcSzM6hCrC5q+YBUykHXKAtXMNawuLtiyiHLaAaD2ttlzggcwIY5lLZuYzJDTJqcMjxrTYUoKW5yuPWzhzL4q8DcQPKhjmXksKSVIJaXU9NC5AUejrrwIqI7e9MnUMRqxljAMZpMztIGnpBr3FeCWWdVuW1cIJSZGUEFIABHQsPYRVkmupjqS5lszBJtadzGHBnNxGa85VOZdWBz5Sm0wFAJ7ySTOmlbNFFWJJEG29wooopiCiis2/xq2lw2yHzyFAAHNKlhlJIkSMvfm07zSboaTZicf/AJh/7f2Cio8duA32Pgv7BXtVtly2OnwP3Vv8i/tFPpGB+6t/kX9op9WooYUUUUAFFFFABRRRQAVz/FrDhyzDlYwNdAB39BtP+mugpWJs5liQPaAwPtU7j2EVXlxrJFxd+mgmc5bIKECQfSiNwAZ18B08TSas8SxttC65LYyIGcgMY9KSugkcpG3T2Vn+eJlzSYzBdj6RIAEe8V5fjMSjJRi7a00T9PX5F8LaGXr6KkuSDIiFZuhJ0UGAAJJOgAqL4xF0ZwCQSBm3C6tA6xMxS79tXIUk6hmGUkSsZG16aOPHWkeZ2izrzSsZhJAAY51HsBAIjbSquaO1dnt5v6eXgSS8S5avq05WBiJgiROokbj310HA7oKFeqmT7Dsf0PwrkcObXZTbLZSoWRmzc85YkSGm53SDvtXT+TDA2zlLGIBLHUkSpkEA5pBBncg6Cuh+GRUM2j7NVXye4ZIrku9b29NzZrP4jwlbzq5Z1KjTLG+sHUETqelaFIxWbkiIDAtLFRlG4LKCQPdXoJbFC3MweT4A0vXZGaCTI5twR1UDYTodd4qrxXCjDqrlsRdGoyhgZIBdZkbs+W3PQFRsJq+eEY1coF/OoVZIUSYjMMzAyx5hMyABoSSR6OE4/LJuqDGoGUk+AITWNddC0gQuWWz9bFW5f0537+wjgPGxbF0Ncu3c11iHZbShA55bYOb0RlJDPvIGhIFXjx7DuqC9ZcswV8rKhgtosEtvruO8+IE+GYxsPcuLibxuq32lr7JptWgi6MVBPeSWjbrrFnB4rDLiLt5L152vi0CPtHtoMgNtlUDLbDBgZmCZ7mrn5X8T0NeNKjnPJ7Bvf4jeuZ1OD7MhLJt25S5CK0kDWROsmQYgDLXVcPuYe2WFkW2M5G7EKxHZgAqwTYrPo9M3jWP5aYu+ThGw2MXDok4i8GRznsLkk6KYIkjIYzSdeU15/DMO90W+3uludEYKwCHMCQlwjKrFbTAhSBBMKJ1j+pWyTXgQxeJxF26yu1qy63WFu2HOa7Y0a2zD0lb0py7TqIk0hkxgZVF22duY9mBmAzOkZMxPUaaLmJkwRoYnyRti2WV2zANLAASrABhO+QAaLOwA7qr4Tgi27iOGYlBAkA7I1vRtwIaSO8L3Vv4aSlH4exkzLllqSweHxIZO0uqyiM2iktoAdezEaSd5zdY5QpbWMJ1e0AI7iD//AJzvv3gwMp562KK1cpn5jLuYbElFi8ucbkgc32isJCqAOQFdB199WcDbugubrKZiApJC7yNQPD4Vbop0KwrwDfx38emte0u/cyqTv3DbU6U3oI5fj/8AMP8A2/sFeUrj1j/6Hlmnl2JUeiNhrFFVvcuWx1eB+6t/kX9op9IwP3Vv8i/tFPqxFTCiiigQUUUUAFFFFABVLiGLZAcoA/5MRE+CiST7orzG4i6Gy27cjSW393T461i4q6WeWAmADtqRoSY3M/8AQ6Vi4ziujjbSd+qX1oaVuitdsq2fMJzLlbfUc2nxY91RNhSCIiWzaEjmEagqdNhTaK8vLO3sqfjrf8lyQpsOJQ80qCBDMNDBMweb0RvNRTCIGZgoDNOY9SDB1PXbSdhoIFPqLH/fbShbaSG2JXAoAwAgMQxgsOZcoBBnQ8oOka67k10Hk7hsiGNFJ0GpMgkkliZJJJ31Jk1lWbZZgo3Jj/2uos28qqvcAPhXV/CMMpSeWV0tvn/hDJLsTqHaCSJ28JMnYDpPt8N6nWZx7H3LKK1tA5LEEEToLbPA5hBJULOu+isdK9BLYrStnScOvDKVChVQADWek66D4+2rOcnYaeOk+7pXJ4HjTBmbzctAIDSVOihzClTE5o36Veu+UbADNaIBgZico9HM2hGh1hRrJ6iuNmxf+j5TpYpPkVlzGcEt3LjXXBLlQnKxgoJ09vM2ojcdwpJ8ncMS3KYc5ozNBOZnB33VnaB0EQIAilhvKJvswbDC64SRmbLmdQw9ITlE6ndTprOupw3iS3VBZQhYBjbJBIDAMGjQxqATGjA+2oPmSJFbH8HtKr3LdvtcQgBTO5lmQZrdtrnS3mg5dpJMSSax8Bgr1lrR8z0y5gq3Cypd7O2pEkmSS1xc8ERmkgAluvxaN2TrbYW2KsEcgMFYgwxUxmAOsdayEt4wW0VbiXHCW1e6wCgupPaMLYEc0rseh2pRk6GyljeL4i3aJu2AqtGcywCAnUwQZXLvGuukkxVaxi8WVScKuZ5MG4RAOq5uQwY0P6dYvXcLjwpm5ZMKwOgPdESsjQDcnXMdQVAu8Nt4k3D21y01sdFjNsYk5R116bDxq+GZ44/DRVLEpPURbW4EBupkMkGDmGjFQc2hggAiQNxUq1rhjT0gd11Oh8R09tY6bCtvC53kTvsZM2NQehKiiitRSFVsb+DrzbHbbX/fGqWJ46quydm5YNAAE5hnS3mULLFczkbSMh01BNfiXGMph7bDL3ZmM5O1HIFzDQRrHurLxWVxwycd+xfgx82RKWxh8fvN5w8lvw7AR6I71J/Wik8ZvE3mMDUKfigPfXtV4Z5Xji243S8fAsyRxqbSurO4wB+yt/kX9op9IwP3Vv8AIv7RT63IysKKKKBBRRRQAUUUUAY3G7LkgySn9PQGNT3H9TvWUGrqMRhleA0x3AsPiAday73C7h2KwJgawBPfv36wTXN43ges3OO9efn5pL9/uKTizK91egb9I13jw011rWXgpgS8HrAnXwM1dwnD0TUCTrqe4mdtu74Vgw/hWVv/ANKS+bssc/AxsHgHuGRos6k/HQddDp0rVPCLf/L41forrYeBw41+lN+LRBtsqfw63mDBYIIIgkbeFW6KK0xhGP6VQjwn/dT46AVHEpd7O41tDmCMVzBtWCkgZBqdY7vbUUvG2+fKWHtT+naWIyidd9ffrevcXCrmbLCx2jE5FAgFiM3QTVGaeVOoIuxxg9ZMx7HFcWpgYdsvarmOQz2TFXZtWEsttlSBPMLhAISDO9xS7dFubYMWhdYPYvEdtDGF5ZUqV6c3MIrocPjkdA4blOxPKCIzSCdxGsjTenWr6tOVlaN4IMe2K5Upu7lHU6EUq0ZR4LiLjWwbsy2bdcuitlmCZgiCCYkawNqyx5MWP4k2Oy3Gv5ezHNyAFcslT4Eju3MTrW1jb2Ug7tByr1ZjsJ7up7onpTkOX0tzuek90/pStrVdxd6OfHA79oAWr7uS11s1+4zZWchkHoHPbABGUxv36j0pjswVbtmNSeXXKdQc2SC2/QAwDEEit25dHLHeJPTu323/AN0qbpEEDYyY9hHx1p877oK8DHwWHxYe32txWXMS8ZdBqyxCjWcqxqIEyCNdiQdxqO8a+7/8qQMjTqKpYnEFQAVZmHUSF10kuOm2m/hUUnN0txyairZ7i8RlVssayBH9RlfiCDP/AOa58VALzM3eZiSY0AOp3kjep12OHw9KPmznZcnOwooorQVFfF4a0yntbdtl1nMituQx0I6sqn2qO4VjYjF2AxBVeQquUWzCgoAo5VIjIY0kbjYGNHGYmZA28Cpnbu6dPfVJcEGYP2ah5kMRqOg22MezrXG/E8lpRul37N/dfK9To8DHVurf19v5nPcXI7ZssAHKRAI3UHaBRTeNL9s3XRdf7BRXMjKPKjpuLs7LA/dW/wAi/tFPFIwP3Vv8i/tFPFesWx5tnL4byswtlTbv4mblssrnJebVTDcxTXUE+EwJAFaHHr+VRcF3s0thi+rgEGNwilp6SNVzEw21VLfk9ZuWmuXMMnbMHYgm6oLmW1UOSObTTfcbin8MW7bsXFS2bYRJtIrX1UsczEAdpqCYPQjNB1BqE6pKNlkatuQcI8psNdKWkvdpcy68lxcxVeYyygeNSxWGuu8W70SGaCzroHMiVGg5013HZgCQzEenFYkG6BakAXCk5zmYIzLLM5nnCr0zZpEBTVzBYm6zQ9ns1yzOaTmmMpEAd5kHu76HqG3v+gOHu9rm7XkkckKNBvqBMkx1jU+FXaKKklRBuwooopiCiiigAooooAKKKKAClYmwHWCSNQQREgqwYESCNwNwRTalas55EwNJ0nQzPXTp8ajOUYq5bDim3SMFvJ7DksSzEnqTbYjaYzKdSBEmfdAivxR7eGOHKPdtgO9+4bdxR2mQAMGTJ9qDnmJEQTOldjfa4uGPZnPcAAmBrzAMQFgejJETHcx0OYmOxJAPmgznduUxl3nXWQARB/FH4STzpcRGW8dvP/DbHFNbS3Mu/wASPb2SLt221pm7Zfs3Vxyr2Wd2zDVpkblCAJK1qYrA3r321u6LIuYfI0ozMJzOpR1dYjNqY16FTs9eIYyQvmyzoC2aB4sBO22kzv4Un+LYplY+a6SyxmgiDBkk6adY6adKzylKTvQvUVFUilf8krzK041+YQQ3bFQD2cLHbA6ZX1DZjngk6y7D+St5Wk4y4VDKVUdooGUnQgXIIghcoAWEWQTJOhg+KscUMPds3FYWjcDwDa0cplV5kuQA0RoP1bxG7iReQWUDWyOYmNDzd5B0OTbvO/SLnPYaSE4TC4tcRdZrqGyY7NSCYga6AiKysZxK5cuXbSBrjYe4guE2WIUtbZla2oI7QTCyG0zSdNabZ47ijeFrs7QcAlrbMA5AMF1BcZ18QIlwPw66OD4relu3tKkAwAZMiIzQTlzSYHTId5ETxSnF2kmyOZRn+rT9u3v5mHicfil5ThDmiQZJUmFOwGm8EToR1GtetxO/LgYU8onVyA3eEPZ6/pv0rZv3i2rHboNh7OppYnrC+3/YHxrovL04p5XTMShzuoKyTVWxV45CVXONJiTykwSFXVoEnTXupjKRdQEgqytoYHMpWIG7SCe+IG1WcwLFZGZdSAdQDtIGoB/WsHEfiVrlxfX/AD7mnHwbi08mvev9MFgQ0FXVmGYSslthygdRppNNw3DSzM18EaKAgLALuzZmUwwMgEQByga7lPEeOvbu3EUAhQomU6hDmOZwQvOwkgJKgZwdKucL4kr5gHTMuXlDIS02luSVVmB3Oqkjl3MVhlzONS20028r0NccnI7gqb3d263pe789zmOPYIC+4V2A5YAZYHKNBKnT30Vf8of5h/7f2CvacVGloN5Z+Jv4H7q3+Rf2in1hYbjgUFDauHsrdvVcssWyKAFYgCS4gkwQG2ioP5XWVIBt3wTOhW3MiZEdpJ0BIic3ormYFR6PmRxeRnQUVit5TWsoOS6ZTPtbWObIAczgTpJ1hQVLFcyzZ4ZxhbzELbupAJBuKqhgCAYAYkbjRgDr3ggPmQcrNLL4V5WdheEqtzPOaIC6EEQOrBuf2EaSY3adGhCYUUUCmI9ymvKzOH8IW2wbNmKqig6g8iC1JM82gMTtLbzWnSQ2FAFFU+LYEXrRQtlkgzE69NJGswR4gb7U2CLlFQtWwoAUQBsNT1nc1OgQVSxvEltNDLcOgJKrmCglgJgzup6d1Xaz7Ium5czkBAYWFUlhrl5swIy6HXUljEATUZOiUUQPHbJMK2brOW5BGhlCFh9JYQdgT0rSscaw6sEViTCOzlSFi5yiW/Dp7hprrXpW2oW3atoUKiSygxlgIMsRoBEaRA8aQMIkERoZnxzHMZ79STrWWUJ51roi5Shj21Zt2uI2ns9tbdblrKWD2znBCzOUrObY6CuYs+U9x0S7atu1h0V7eW2c8MSAGmVkAA7bGZ2BZbt3LAt2sJ2dqyAykQDk3ZclvQbzJ3JIJ2M3/wDf+96hh4Plb5tfAnk4i0qM5fKm9bkXMO7cxWdQJzZUh2QBgfZuREyK1cXiWYjKcu4YQDOhg5pB3jSKXVbiLuLTG0Cz6QBkG7AHVyAIEn/AJ0N/5bGnzV7+RU80mqss3mLz2hJgcmWFgxEt476joTpS7FrLsSCd4JEn4z7p60WAwXnILd4GX2CJO229Mq2OOKVJehW5NuxBwadr22UdqFKdp+PITJXPvlnWKcBVXHm7KC1AkwxOUxtqQSJGXOdNZC9Jq0uwnU9emvs6VJV2EyN30T7D/irlU7okQNzsNvHcbe2l4y5eL21t8gIbMSEYAwMuhYFte73+HH/FNZRXk/f7HS4DRSZUxPF8OQbbEspLLAmQbbBWggyCrFYiG2I2pj3LbgPZUMbVx0YFcrbQ6qWiSSUbUwwgiZBq7d4fbaJXYOo1OguMHeDOhLKpncRpFLw3Drdo/ZKLYb0gugJA3I6sQBLb6b1zU4+pvucVXb76DcNiyxZQrhliVMbGQCCDEEgjv0OlMZt82gJ2J39orN4rgWuXbWVLeUBgXeWKndcqHQgwQepDRtM2OHkKLoJ0R35mJjL6Y5m1IVTlOsCDGmgWiITxpq4/T3uc55QN/wDQ+h/D4fgHfXtYXHeJ3XvuylVUxAKyQMoiTm3jevK0xqlqjM5wT/V+z+xewvELvZp9rc9FfxN3Dxpvn931tzTUczaHbTXuJHvoorvIwNB/Eb3rbnzt9aP4hd9bc+dvrRRQFEVx93X7S5v/AFN3e2pef3fWXPmb60UUBQef3fWXPmb60ef3fWXPmb60UUBRFMfdj7y5ufxN3nxqXn931lz5m+tFFAUHn931lz5m+tRfH3fW3Nx+Ju8eNFFAUS8/u+tufM31o8/u+sufM31oooCg8/u+sufM31qK4+7r9pc3/qbuHjRRQFAuOu6/aPv/AFN9al5/d9Zc+ZvrRRQFETj7sj7S58zd3tqXn931lz5m+tFFANB5/d9Zc+ZvrUXx92PvLnzN9aKKASJef3fW3Pmb60ef3fWXPmb60UUBRFsfd0+0ufM3cfGpef3fWXPmb60UUBQWsfdlvtLnT8TfWpXcfd9Zc2P4m7vbRRXGz/8AZnTw/wDNExxC76258zfWo3OIXdPtbm4/E31ooqhJWWvYGx92R9rc+Zu721m8Xx10owNxyDdSRmaDyg6ie8A+6iiilQdmcvj8Q/aHmbp1PcKKKKmkqO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http://projectbritain.com/britain/u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5736"/>
            <a:ext cx="3631216" cy="3568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8" name="Picture 14" descr="https://s-media-cache-ak0.pinimg.com/originals/8b/10/c3/8b10c34ade005b4cc627d9ca06b26ed2.jpg"/>
          <p:cNvPicPr>
            <a:picLocks noChangeAspect="1" noChangeArrowheads="1"/>
          </p:cNvPicPr>
          <p:nvPr/>
        </p:nvPicPr>
        <p:blipFill>
          <a:blip r:embed="rId5"/>
          <a:srcRect t="16014" r="1609"/>
          <a:stretch>
            <a:fillRect/>
          </a:stretch>
        </p:blipFill>
        <p:spPr bwMode="auto">
          <a:xfrm>
            <a:off x="304799" y="4038600"/>
            <a:ext cx="3839371" cy="262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0" name="Picture 16" descr="https://encrypted-tbn2.gstatic.com/images?q=tbn:ANd9GcRbR79wVzYmnPXq-ofD3bFQHOMOajIzSim5W6vXyuFhVzpRH6F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199" y="4038600"/>
            <a:ext cx="368992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1A6F-66B4-4FA7-985F-5B09396E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groups of islands( the Canary islands), </a:t>
            </a:r>
            <a:r>
              <a:rPr lang="en-US" dirty="0"/>
              <a:t>countries which include words such as </a:t>
            </a:r>
            <a:r>
              <a:rPr lang="en-US" dirty="0">
                <a:solidFill>
                  <a:srgbClr val="FFC000"/>
                </a:solidFill>
              </a:rPr>
              <a:t>states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kingdom </a:t>
            </a:r>
            <a:r>
              <a:rPr lang="en-US" dirty="0">
                <a:solidFill>
                  <a:srgbClr val="00B050"/>
                </a:solidFill>
              </a:rPr>
              <a:t>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republic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 The united States)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With name of musical instruments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 the piano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>
                <a:solidFill>
                  <a:schemeClr val="accent4"/>
                </a:solidFill>
              </a:rPr>
              <a:t>the dances( the Tango)</a:t>
            </a:r>
          </a:p>
        </p:txBody>
      </p:sp>
    </p:spTree>
    <p:extLst>
      <p:ext uri="{BB962C8B-B14F-4D97-AF65-F5344CB8AC3E}">
        <p14:creationId xmlns:p14="http://schemas.microsoft.com/office/powerpoint/2010/main" val="829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268</Words>
  <Application>Microsoft Office PowerPoint</Application>
  <PresentationFormat>On-screen Show (4:3)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The definite article the is used when we are talking about something specific, that is when the noun is mentioned for a second time or is already known.  I received a letter. The letter was from my parents.</vt:lpstr>
      <vt:lpstr>The is used</vt:lpstr>
      <vt:lpstr>PowerPoint Presentation</vt:lpstr>
      <vt:lpstr>The nouns which are unique. The sun, the moon, the earth</vt:lpstr>
      <vt:lpstr>PowerPoint Presentation</vt:lpstr>
      <vt:lpstr>With names of rivers( the Nile) , sees  ( The black sea), Ocean( The Indian ocean) deserts( The Sahara )</vt:lpstr>
      <vt:lpstr>PowerPoint Presentation</vt:lpstr>
      <vt:lpstr>groups of islands( the Canary islands), countries which include words such as states, kingdom or republic ( The united States) With name of musical instruments ( the piano, the dances( the Tango)</vt:lpstr>
      <vt:lpstr>PowerPoint Presentation</vt:lpstr>
      <vt:lpstr>With names of hotels( the Sheraton Hotel) Theaters , Cinemas( the Odeon theatre, ships( The Queen Mary)</vt:lpstr>
      <vt:lpstr>PowerPoint Presentation</vt:lpstr>
      <vt:lpstr>Organization ( the UN), Newspapers ( The Times), the museum( the Louvre)</vt:lpstr>
      <vt:lpstr>PowerPoint Presentation</vt:lpstr>
      <vt:lpstr>Names of the family( The Johnsons) nationality words (The Jordanians), with words morning, afternoon and evening</vt:lpstr>
      <vt:lpstr>PowerPoint Presentation</vt:lpstr>
      <vt:lpstr>With words station, shop, cinema, library, city and village( she went to the station to meet him)</vt:lpstr>
      <vt:lpstr>PowerPoint Presentation</vt:lpstr>
      <vt:lpstr>With historical periods, events( The stone age) ( the First world War) BUT World War 1</vt:lpstr>
      <vt:lpstr>PowerPoint Presentation</vt:lpstr>
      <vt:lpstr>With adjectives, adverbs in superlative form( She is the most intelligent woman I've ever met.) with words only, last and first( used as adjectives)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definite article the is used when we are talking about something specific, that is when the noun is mentioned for a second time or is already known.</dc:title>
  <dc:creator>Lubna</dc:creator>
  <cp:lastModifiedBy>L.Mriesh</cp:lastModifiedBy>
  <cp:revision>64</cp:revision>
  <dcterms:created xsi:type="dcterms:W3CDTF">2015-07-04T16:14:21Z</dcterms:created>
  <dcterms:modified xsi:type="dcterms:W3CDTF">2022-09-05T06:38:49Z</dcterms:modified>
</cp:coreProperties>
</file>