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CE0A3-C235-4DC8-B2F6-F602B5789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9A1837-C254-4EBB-AEBF-538403BD3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ECF08-E0FC-40BA-9CA2-49B9E4FB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3C316-DA28-4794-99E3-9AA9F3B9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73527-0C99-4EAD-856D-5B4FEE784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9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A35CA-7EEF-471A-90AC-796BB8860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75940E-FF42-4CEE-B5C2-D189BA443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C9627-8464-4A5D-854B-B40987FC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8AA56-66F1-4D5F-9CEA-98FFEE5F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E645E-3E23-48FF-8BC0-7157DBA0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5C605-4C03-4C90-98EF-E0E418A25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ABE24-60E6-43E0-9E6E-593A75A72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272B5-1742-4F5F-A8A6-50DA5D09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3D0E3-4C79-4B5E-81A1-709B0F19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A45E8-2D8C-4B21-AB27-2DEBE6E7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7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879B-A0B4-414E-A561-88B97C62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28A0B-6C60-4DCC-BFD4-66B1DCC51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B5FC7-3E4B-4CA8-B614-8E432405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4BCF1-FA74-4B91-96C1-291DA8F9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B8812-8444-455C-AF65-09BC78A3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3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5372A-9DC2-4397-A0B9-8B1F5ED2C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E0C99-BE67-43F5-8C17-368A5913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4C7B3-E39F-4E40-9571-E310E7F70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9AEEB-3611-4C5B-91D2-8B09C0927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76F20-23E1-4788-B5E0-F28A6700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4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0EC-F7BE-48BF-933E-F9CD21E4E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52678-191E-40C2-9697-65F4D5B56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A5D9D-56B8-4B35-9880-813A504E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2A60F-FE1D-4281-BCB2-91F5F53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7CB65-E6B7-46CF-8DAC-D7B1537C7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EAF73-D531-4EA5-913E-13A4F2D5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8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C29BE-34D3-4B94-AE37-ABC79644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A03B9-A270-4AAC-8F37-2BFA578C1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F9C99-5557-4E6D-8454-676BE5B4D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F5BE77-96A4-458E-AC75-1F82600D4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EBAF51-E6E3-4F00-8975-E6B6DEADA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85298-33AF-4594-AF10-A69BA57E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CCA25D-452D-452D-892E-FD2AC1BD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792999-FCA4-4198-8191-9A596A47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5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DBB60-9D13-4DEA-A1A7-B5D378606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30BBB6-1D2D-4B43-940E-4C21013C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9FBD9-FED2-4D63-A5C5-2A067EAAB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E19DD-B712-4D04-86B2-B7D21406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D0438-BAC3-4537-A898-53AACF1B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5050F-6F6A-49FB-BEF1-8205CA32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4746B-A279-45D2-83C8-4E00BA5A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4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9BD6-2998-4D2D-B842-829B17DF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A8A48-5F2B-49CB-B824-156851FE1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ED12-DD5B-4A25-A174-A8F60A7F4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073AA-7047-4C01-8AE8-49B5EAD7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50B51-8BBA-41C5-BCFA-EACF2C0A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98E05-232C-4B43-AAA4-FB5D4C6F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6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7C14B-1BFC-4A58-B476-5BA30415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23741-581A-4F39-8D48-569EE566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81C3A-2F27-4F2C-857A-4C15FAF26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1B204-586B-40D7-86BE-909CB0B5F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B05E1-A91E-4902-A72A-9D4F8798E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3B771-BCEB-4AD5-A85F-2FB0B72D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4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55ED2C-641A-458A-9492-EBBAC5C9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778B1-B7DF-437E-ACE7-D0393A581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780D0-7FB7-42E6-9602-BB144B829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C193-4A62-4305-93F9-B5C9A4E4BACD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12D3B-8E26-4AA7-9F28-DA5121EC3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7D9E6-2889-4AFB-8CC4-E673516A4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7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3A70F-0EE7-4FC6-BA38-7C2A8DEAFD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Kinds of Clauses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94223-7A5B-4D2F-9FFB-60DB164811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E6EA-758F-44A5-B183-9368D1FE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clause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CEED-1A58-4D9F-ADA9-17DD7CF2B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 clause is a group of words that contain both a subject and a verb.</a:t>
            </a:r>
          </a:p>
          <a:p>
            <a:r>
              <a:rPr lang="en-US" dirty="0">
                <a:solidFill>
                  <a:srgbClr val="FF0000"/>
                </a:solidFill>
              </a:rPr>
              <a:t>It is divided into two types 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Independent or main clause :- It expresses a complete thought and forms a sentence 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The weather is good 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5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8BDE6-22E5-4EE3-8619-AD17968A6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DBBE1-E7FD-4529-8ADC-5B0B13C38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4097F-9AEB-418E-8656-B6C05EDC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D0F64-81EA-42B8-955C-1B99DB061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5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8802E-EF0B-444E-B1F1-29D13089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1E2A0-E5A8-40E6-B497-C368FBD07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Subordinate or  dependent clause :-</a:t>
            </a:r>
          </a:p>
          <a:p>
            <a:r>
              <a:rPr lang="en-US" dirty="0">
                <a:solidFill>
                  <a:srgbClr val="7030A0"/>
                </a:solidFill>
              </a:rPr>
              <a:t>It contains  a subject and a verb but does not express a complete  thought and it can’t stand alone as a sentence 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Subordinate clauses are often introduced  by  subordinating conjunctions such as </a:t>
            </a:r>
            <a:r>
              <a:rPr lang="en-US" dirty="0">
                <a:solidFill>
                  <a:srgbClr val="FF0000"/>
                </a:solidFill>
              </a:rPr>
              <a:t>:-although , If , because , after ,before ,how , why . that .when .while .as .since ,despite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*Although the days are cool (this is a subordinate clause because it started with a subordinating conjunction ,the meaning is not complete although there is a subject and a verb .)</a:t>
            </a:r>
          </a:p>
        </p:txBody>
      </p:sp>
    </p:spTree>
    <p:extLst>
      <p:ext uri="{BB962C8B-B14F-4D97-AF65-F5344CB8AC3E}">
        <p14:creationId xmlns:p14="http://schemas.microsoft.com/office/powerpoint/2010/main" val="325983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A636-1D5D-4E94-9EDC-AE1F952D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F14EF-3D2D-4C59-83F6-077A654B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Although</a:t>
            </a:r>
            <a:r>
              <a:rPr lang="en-US" dirty="0"/>
              <a:t> the days are cool , the sun is visible longer .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Subordinate or dependent ,   main or independent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clause                                         </a:t>
            </a:r>
            <a:r>
              <a:rPr lang="en-US" dirty="0" err="1">
                <a:solidFill>
                  <a:srgbClr val="FF0000"/>
                </a:solidFill>
              </a:rPr>
              <a:t>clause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While</a:t>
            </a:r>
            <a:r>
              <a:rPr lang="en-US" dirty="0"/>
              <a:t> she was cooking , her friend came to visit her 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Subordinate or dependent ,   main or independent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clause                                     </a:t>
            </a:r>
            <a:r>
              <a:rPr lang="en-US" dirty="0" err="1">
                <a:solidFill>
                  <a:srgbClr val="FF0000"/>
                </a:solidFill>
              </a:rPr>
              <a:t>clause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49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CEA47-03AE-4635-8E75-9B70D228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phrase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43A96-BCFC-4374-84A0-55841C4FE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phrase is any group of words that doesn’t include a subject and a verb .</a:t>
            </a:r>
          </a:p>
          <a:p>
            <a:r>
              <a:rPr lang="en-US" dirty="0"/>
              <a:t>Prepositional phrase :-Started with a preposition .</a:t>
            </a:r>
          </a:p>
          <a:p>
            <a:r>
              <a:rPr lang="en-US" dirty="0"/>
              <a:t>She was lost </a:t>
            </a:r>
            <a:r>
              <a:rPr lang="en-US" dirty="0">
                <a:solidFill>
                  <a:schemeClr val="accent5"/>
                </a:solidFill>
              </a:rPr>
              <a:t>in the dark nights.</a:t>
            </a:r>
          </a:p>
          <a:p>
            <a:r>
              <a:rPr lang="en-US" dirty="0">
                <a:solidFill>
                  <a:schemeClr val="accent5"/>
                </a:solidFill>
              </a:rPr>
              <a:t>                                Prepositional phrase</a:t>
            </a:r>
          </a:p>
          <a:p>
            <a:r>
              <a:rPr lang="en-US" dirty="0"/>
              <a:t>Noun phrase :- It was </a:t>
            </a:r>
            <a:r>
              <a:rPr lang="en-US" dirty="0">
                <a:solidFill>
                  <a:schemeClr val="accent5"/>
                </a:solidFill>
              </a:rPr>
              <a:t>a story as old as time .</a:t>
            </a:r>
          </a:p>
          <a:p>
            <a:r>
              <a:rPr lang="en-US" dirty="0">
                <a:solidFill>
                  <a:schemeClr val="accent5"/>
                </a:solidFill>
              </a:rPr>
              <a:t>                                             NP</a:t>
            </a:r>
          </a:p>
        </p:txBody>
      </p:sp>
    </p:spTree>
    <p:extLst>
      <p:ext uri="{BB962C8B-B14F-4D97-AF65-F5344CB8AC3E}">
        <p14:creationId xmlns:p14="http://schemas.microsoft.com/office/powerpoint/2010/main" val="172394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3063C-CC82-49D4-B918-578BA8D30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4C43-67A2-4BF1-B205-66F0DEDC3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phrase :-Started  with a verb .</a:t>
            </a:r>
          </a:p>
          <a:p>
            <a:r>
              <a:rPr lang="en-US" dirty="0"/>
              <a:t> He </a:t>
            </a:r>
            <a:r>
              <a:rPr lang="en-US" dirty="0">
                <a:solidFill>
                  <a:srgbClr val="00B0F0"/>
                </a:solidFill>
              </a:rPr>
              <a:t>was waiting for the rain to stop </a:t>
            </a:r>
            <a:r>
              <a:rPr lang="en-US" dirty="0"/>
              <a:t>.</a:t>
            </a:r>
          </a:p>
          <a:p>
            <a:r>
              <a:rPr lang="en-US" dirty="0"/>
              <a:t>           VP</a:t>
            </a:r>
          </a:p>
          <a:p>
            <a:r>
              <a:rPr lang="en-US" dirty="0"/>
              <a:t>Gerund :- </a:t>
            </a:r>
            <a:r>
              <a:rPr lang="en-US" dirty="0">
                <a:solidFill>
                  <a:srgbClr val="00B0F0"/>
                </a:solidFill>
              </a:rPr>
              <a:t>Taking my dog for a walk </a:t>
            </a:r>
            <a:r>
              <a:rPr lang="en-US" dirty="0"/>
              <a:t>is fun .</a:t>
            </a:r>
          </a:p>
          <a:p>
            <a:endParaRPr lang="en-US" dirty="0"/>
          </a:p>
          <a:p>
            <a:r>
              <a:rPr lang="en-US" dirty="0"/>
              <a:t>Infinitive  :- Started with infinitive to .</a:t>
            </a:r>
          </a:p>
          <a:p>
            <a:r>
              <a:rPr lang="en-US" dirty="0"/>
              <a:t>  </a:t>
            </a:r>
            <a:r>
              <a:rPr lang="en-US" dirty="0">
                <a:solidFill>
                  <a:srgbClr val="00B0F0"/>
                </a:solidFill>
              </a:rPr>
              <a:t>To make lemonade </a:t>
            </a:r>
            <a:r>
              <a:rPr lang="en-US" dirty="0"/>
              <a:t>,you have to start with lemon .</a:t>
            </a:r>
          </a:p>
          <a:p>
            <a:r>
              <a:rPr lang="en-US" dirty="0"/>
              <a:t>       Infinitive phrase</a:t>
            </a:r>
          </a:p>
        </p:txBody>
      </p:sp>
    </p:spTree>
    <p:extLst>
      <p:ext uri="{BB962C8B-B14F-4D97-AF65-F5344CB8AC3E}">
        <p14:creationId xmlns:p14="http://schemas.microsoft.com/office/powerpoint/2010/main" val="1711964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ABCAE-78D5-4A70-886D-5CC22BCB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315E7-F038-4540-8176-A42D62130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6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303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Kinds of Clauses</vt:lpstr>
      <vt:lpstr>What is a clause ?</vt:lpstr>
      <vt:lpstr>PowerPoint Presentation</vt:lpstr>
      <vt:lpstr>PowerPoint Presentation</vt:lpstr>
      <vt:lpstr>PowerPoint Presentation</vt:lpstr>
      <vt:lpstr>PowerPoint Presentation</vt:lpstr>
      <vt:lpstr>What is a phrase 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Kinds of Clauses</dc:title>
  <dc:creator>t.massarweh</dc:creator>
  <cp:lastModifiedBy>t.massarweh</cp:lastModifiedBy>
  <cp:revision>10</cp:revision>
  <dcterms:created xsi:type="dcterms:W3CDTF">2020-10-03T17:21:19Z</dcterms:created>
  <dcterms:modified xsi:type="dcterms:W3CDTF">2023-09-28T07:36:22Z</dcterms:modified>
</cp:coreProperties>
</file>