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14T08:19:25.478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565 0 0,'-43'0'0,"43"43"16,-43 43-1,0-86-15,43 43 16,-43 0-16,43 0 16,-86 0-16,86 0 15,-43 43-15,0-43 16,43 1-16,-43 42 16,0-86-16,43 86 15,0-43-15,-43 0 16,43 0-16,0 0 15,-43 0-15,43 0 16,0 0-16,-43 43 16,43-43-1,0 0 1,0 0-16,0 0 16,0 0 15,0 0-31,0 1 15,0-1 17,43 0-17,-43 0 1,86 0 0,0 0-1,-43 0-15,0 0 16,0 0-1,0-43-15,0 43 16,0-43 0,0 0-1,-43 43-15,86-43 32,-43 0-32,44 0 15,-1 0 1,-43 0-16,43-43 15,-43 43-15,43 0 16,-43 0-16,0 0 16,0 0-16,0 0 15,0-43-15,0 43 16,0 0 0,0 0-1,-43-43-15,43 43 0,0 0 16,-43-43-1,43 0-15,1 43 16,-44-43-16,43 43 16,-43-43-1,43 43-15,-43-43 32,43 0-32,-43 0 15,0-1 1,0-42-1,0 0 1,0 0-16,0 43 16,0-43-16,0 43 15,0-43 1,-43 86-16,43-43 0,-43 43 16,43-43-16,0 0 15,-43 0-15,43 0 16,-44 43-16,44-43 15,-43 0-15,43-1 0,-43 44 16,43-43-16,-43 0 16,43 0-16,-43 43 15,0-43-15,0 0 16,43 0 0,-43 43-16,43-43 15,-43 43 1,0 0-16,43-43 0,-43 43 15,0 0 1,43-43 0,-43 43-16,0-43 0,0 43 31,0 0-31,0 0 31,0 0-31,0 0 16,0 0-16,-1 0 15,1 0 1,0 0 15,0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845" y="2631799"/>
            <a:ext cx="3475797" cy="28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0F82F1-7D45-4AE2-950D-8980AEDE5887}"/>
                  </a:ext>
                </a:extLst>
              </p14:cNvPr>
              <p14:cNvContentPartPr/>
              <p14:nvPr/>
            </p14:nvContentPartPr>
            <p14:xfrm>
              <a:off x="4585460" y="1487874"/>
              <a:ext cx="627480" cy="65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0F82F1-7D45-4AE2-950D-8980AEDE58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9460" y="1415874"/>
                <a:ext cx="699120" cy="7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Shereen Ammari</cp:lastModifiedBy>
  <cp:revision>33</cp:revision>
  <dcterms:created xsi:type="dcterms:W3CDTF">2020-10-12T15:51:38Z</dcterms:created>
  <dcterms:modified xsi:type="dcterms:W3CDTF">2023-10-03T06:00:17Z</dcterms:modified>
</cp:coreProperties>
</file>