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9" r:id="rId4"/>
    <p:sldId id="268" r:id="rId5"/>
    <p:sldId id="271" r:id="rId6"/>
    <p:sldId id="277" r:id="rId7"/>
    <p:sldId id="278" r:id="rId8"/>
    <p:sldId id="279" r:id="rId9"/>
    <p:sldId id="275" r:id="rId10"/>
    <p:sldId id="276" r:id="rId11"/>
    <p:sldId id="272" r:id="rId12"/>
    <p:sldId id="273" r:id="rId13"/>
    <p:sldId id="274" r:id="rId14"/>
    <p:sldId id="267" r:id="rId15"/>
    <p:sldId id="260" r:id="rId16"/>
    <p:sldId id="261" r:id="rId17"/>
    <p:sldId id="262" r:id="rId18"/>
    <p:sldId id="263" r:id="rId19"/>
    <p:sldId id="264" r:id="rId20"/>
    <p:sldId id="270" r:id="rId21"/>
    <p:sldId id="257" r:id="rId22"/>
    <p:sldId id="256" r:id="rId23"/>
    <p:sldId id="25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CC66FF"/>
    <a:srgbClr val="9900CC"/>
    <a:srgbClr val="FF0066"/>
    <a:srgbClr val="FF99CC"/>
    <a:srgbClr val="FF7C80"/>
    <a:srgbClr val="FF0000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9" d="100"/>
          <a:sy n="79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ACE6-7CDE-4D4B-B44D-EEA7C0F5631A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E9FB-3D2C-416D-956B-7631725BA6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84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9241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2475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50A8-B560-4E09-A221-40D812096D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42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2263-93A4-4F9D-9432-9FF0F59E7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41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8282-52B9-44F8-87D8-E0D11B82A9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88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693C-E10C-4767-A6EA-6C0D30828B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4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03AF-7BDF-4AF5-8ECE-9E4C3A62D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2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CF00-D2F2-479D-A428-07111C46E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0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9DEA-3BF9-4103-8F20-6D7C902624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02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3C5F-BB87-435E-B85F-36F36A1DCE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74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85227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06F5-800E-4640-8640-D3D93EB17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4201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F7F3-D9C1-4E66-96D7-9A31F9166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22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3596-C7A4-43E6-8E39-E0E3D7BF57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07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204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57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30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73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025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822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66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56108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465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13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83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69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1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30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924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35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153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466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6EAF-7156-4CDA-9F8C-EDC39C824804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19A5-9D91-4ABF-B649-B9F55EB9A64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2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gif"/><Relationship Id="rId5" Type="http://schemas.openxmlformats.org/officeDocument/2006/relationships/slide" Target="slide2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HDoVdA8QYyo/UKtIZxiEPNI/AAAAAAAAA1A/bIs2mUEg_zw/s1600/if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3" y="594320"/>
            <a:ext cx="5800725" cy="5715000"/>
          </a:xfrm>
          <a:prstGeom prst="rect">
            <a:avLst/>
          </a:prstGeom>
          <a:noFill/>
          <a:effectLst>
            <a:glow rad="101600">
              <a:srgbClr val="9900CC"/>
            </a:glow>
            <a:innerShdw blurRad="12446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Rectángulo redondeado">
            <a:hlinkClick r:id="rId6" action="ppaction://hlinksldjump"/>
          </p:cNvPr>
          <p:cNvSpPr/>
          <p:nvPr/>
        </p:nvSpPr>
        <p:spPr>
          <a:xfrm>
            <a:off x="6018283" y="2944799"/>
            <a:ext cx="2370141" cy="64807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FIRST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3" name="12 Rectángulo redondeado">
            <a:hlinkClick r:id="rId7" action="ppaction://hlinksldjump"/>
          </p:cNvPr>
          <p:cNvSpPr/>
          <p:nvPr/>
        </p:nvSpPr>
        <p:spPr>
          <a:xfrm>
            <a:off x="6018283" y="3808387"/>
            <a:ext cx="2370141" cy="64807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SECOND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4" name="13 Rectángulo redondeado">
            <a:hlinkClick r:id="rId8" action="ppaction://hlinksldjump"/>
          </p:cNvPr>
          <p:cNvSpPr/>
          <p:nvPr/>
        </p:nvSpPr>
        <p:spPr>
          <a:xfrm>
            <a:off x="6018283" y="4653136"/>
            <a:ext cx="2370141" cy="648072"/>
          </a:xfrm>
          <a:prstGeom prst="roundRect">
            <a:avLst/>
          </a:prstGeom>
          <a:solidFill>
            <a:srgbClr val="FF0066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THIRD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533"/>
            <a:ext cx="4035676" cy="5739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4115436" y="4870202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>
            <a:hlinkClick r:id="rId11" action="ppaction://hlinksldjump"/>
          </p:cNvPr>
          <p:cNvSpPr/>
          <p:nvPr/>
        </p:nvSpPr>
        <p:spPr>
          <a:xfrm>
            <a:off x="6012160" y="2060848"/>
            <a:ext cx="2370141" cy="648072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ZERO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043608" y="620688"/>
            <a:ext cx="7056784" cy="136815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Buckingham Palace,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200" b="1" dirty="0">
                <a:solidFill>
                  <a:srgbClr val="FFFF00"/>
                </a:solidFill>
              </a:rPr>
              <a:t>can/</a:t>
            </a:r>
            <a:r>
              <a:rPr lang="es-ES_tradnl" sz="3200" b="1" dirty="0" err="1">
                <a:solidFill>
                  <a:srgbClr val="FFFF00"/>
                </a:solidFill>
              </a:rPr>
              <a:t>will</a:t>
            </a:r>
            <a:r>
              <a:rPr lang="es-ES_tradnl" sz="3200" b="1" dirty="0">
                <a:solidFill>
                  <a:srgbClr val="FFFF00"/>
                </a:solidFill>
              </a:rPr>
              <a:t>  </a:t>
            </a:r>
            <a:r>
              <a:rPr lang="es-ES_tradnl" sz="3200" b="1" dirty="0" err="1">
                <a:solidFill>
                  <a:srgbClr val="FFFF00"/>
                </a:solidFill>
              </a:rPr>
              <a:t>take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photo</a:t>
            </a:r>
            <a:r>
              <a:rPr lang="es-ES_tradnl" sz="3200" dirty="0">
                <a:solidFill>
                  <a:srgbClr val="00FF00"/>
                </a:solidFill>
              </a:rPr>
              <a:t> of </a:t>
            </a:r>
            <a:r>
              <a:rPr lang="es-ES_tradnl" sz="3200" dirty="0" err="1">
                <a:solidFill>
                  <a:srgbClr val="00FF00"/>
                </a:solidFill>
              </a:rPr>
              <a:t>the</a:t>
            </a:r>
            <a:r>
              <a:rPr lang="es-ES_tradnl" sz="3200" dirty="0">
                <a:solidFill>
                  <a:srgbClr val="00FF00"/>
                </a:solidFill>
              </a:rPr>
              <a:t> Royal </a:t>
            </a:r>
            <a:r>
              <a:rPr lang="es-ES_tradnl" sz="3200" dirty="0" err="1">
                <a:solidFill>
                  <a:srgbClr val="00FF00"/>
                </a:solidFill>
              </a:rPr>
              <a:t>Guard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091" y="4077072"/>
            <a:ext cx="4626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lv.zcache.ca/british_royal_guard_card-p137010668466624084b2icl_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5750" l="32250" r="69000">
                        <a14:foregroundMark x1="43250" y1="57750" x2="45750" y2="61250"/>
                        <a14:foregroundMark x1="57750" y1="59500" x2="54000" y2="62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6040" r="32109" b="5233"/>
          <a:stretch/>
        </p:blipFill>
        <p:spPr bwMode="auto">
          <a:xfrm>
            <a:off x="5508104" y="1412776"/>
            <a:ext cx="18647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1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76672"/>
            <a:ext cx="792088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London, </a:t>
            </a:r>
          </a:p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must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600" b="1" dirty="0">
                <a:solidFill>
                  <a:srgbClr val="FFFF00"/>
                </a:solidFill>
              </a:rPr>
              <a:t>look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right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before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crossing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street</a:t>
            </a:r>
            <a:endParaRPr lang="es-ES" sz="3200" dirty="0">
              <a:solidFill>
                <a:srgbClr val="00FF00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7544" y="4437112"/>
            <a:ext cx="8136904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243" b="100000" l="0" r="74848">
                        <a14:foregroundMark x1="44545" y1="61022" x2="43939" y2="67732"/>
                        <a14:foregroundMark x1="57273" y1="63259" x2="61515" y2="66454"/>
                        <a14:foregroundMark x1="39697" y1="62300" x2="36667" y2="67412"/>
                        <a14:foregroundMark x1="34545" y1="61342" x2="28182" y2="70288"/>
                        <a14:foregroundMark x1="27273" y1="68371" x2="8485" y2="71885"/>
                        <a14:foregroundMark x1="1515" y1="81150" x2="1515" y2="85942"/>
                        <a14:foregroundMark x1="54242" y1="59425" x2="53939" y2="66773"/>
                        <a14:foregroundMark x1="14242" y1="69329" x2="4545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46747" b="4539"/>
          <a:stretch/>
        </p:blipFill>
        <p:spPr>
          <a:xfrm>
            <a:off x="6090300" y="3356992"/>
            <a:ext cx="2730172" cy="22115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869" l="0" r="100000">
                        <a14:foregroundMark x1="55758" y1="9265" x2="10303" y2="9585"/>
                        <a14:foregroundMark x1="71212" y1="27476" x2="10303" y2="28754"/>
                        <a14:foregroundMark x1="80303" y1="9265" x2="63636" y2="8307"/>
                        <a14:foregroundMark x1="91212" y1="22684" x2="91818" y2="35783"/>
                        <a14:foregroundMark x1="86061" y1="7668" x2="83030" y2="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46045"/>
          <a:stretch/>
        </p:blipFill>
        <p:spPr>
          <a:xfrm flipH="1">
            <a:off x="349748" y="2419164"/>
            <a:ext cx="2134019" cy="1875656"/>
          </a:xfrm>
          <a:prstGeom prst="rect">
            <a:avLst/>
          </a:prstGeom>
        </p:spPr>
      </p:pic>
      <p:pic>
        <p:nvPicPr>
          <p:cNvPr id="5" name="Picture 4" descr="http://toonclips.com/600/50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667" y1="46452" x2="59000" y2="50806"/>
                        <a14:foregroundMark x1="58000" y1="46129" x2="59500" y2="50806"/>
                        <a14:foregroundMark x1="57500" y1="49032" x2="55833" y2="51290"/>
                        <a14:foregroundMark x1="31333" y1="92097" x2="31667" y2="94516"/>
                        <a14:foregroundMark x1="36000" y1="94032" x2="36000" y2="94032"/>
                        <a14:foregroundMark x1="33000" y1="95484" x2="43667" y2="91290"/>
                        <a14:foregroundMark x1="46667" y1="91452" x2="54333" y2="94032"/>
                        <a14:foregroundMark x1="45167" y1="92419" x2="51500" y2="93871"/>
                        <a14:foregroundMark x1="54667" y1="90806" x2="56500" y2="93387"/>
                        <a14:foregroundMark x1="54333" y1="89516" x2="57333" y2="90484"/>
                        <a14:foregroundMark x1="29500" y1="93387" x2="30667" y2="95161"/>
                        <a14:foregroundMark x1="58000" y1="93387" x2="50500" y2="94194"/>
                        <a14:foregroundMark x1="42500" y1="92903" x2="32333" y2="96129"/>
                        <a14:backgroundMark x1="37667" y1="65645" x2="38167" y2="6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1821"/>
          <a:stretch/>
        </p:blipFill>
        <p:spPr bwMode="auto">
          <a:xfrm>
            <a:off x="755576" y="3742958"/>
            <a:ext cx="1484732" cy="27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1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6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3966"/>
              </p:ext>
            </p:extLst>
          </p:nvPr>
        </p:nvGraphicFramePr>
        <p:xfrm>
          <a:off x="2627785" y="2809875"/>
          <a:ext cx="5544615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Past Simple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verb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203665"/>
            <a:ext cx="532859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were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astronaut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travel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 a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spaceship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281607" y="565975"/>
            <a:ext cx="2160588" cy="1901057"/>
            <a:chOff x="3995738" y="692150"/>
            <a:chExt cx="3168650" cy="3024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9 Llamada de nube"/>
            <p:cNvSpPr/>
            <p:nvPr/>
          </p:nvSpPr>
          <p:spPr>
            <a:xfrm>
              <a:off x="3995738" y="692150"/>
              <a:ext cx="3168650" cy="3024188"/>
            </a:xfrm>
            <a:prstGeom prst="cloudCallout">
              <a:avLst>
                <a:gd name="adj1" fmla="val -63303"/>
                <a:gd name="adj2" fmla="val 3984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10 Imagen" descr="astronau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1" t="5704" r="16531" b="2751"/>
            <a:stretch>
              <a:fillRect/>
            </a:stretch>
          </p:blipFill>
          <p:spPr bwMode="auto">
            <a:xfrm>
              <a:off x="5003800" y="1125013"/>
              <a:ext cx="1184274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1384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403648" y="476672"/>
            <a:ext cx="6552728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astronaut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travel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0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travelled</a:t>
            </a:r>
            <a:r>
              <a:rPr lang="es-ES_tradnl" sz="3200" dirty="0">
                <a:solidFill>
                  <a:srgbClr val="00FF00"/>
                </a:solidFill>
              </a:rPr>
              <a:t> 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4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55776" y="1700808"/>
            <a:ext cx="2952750" cy="1295400"/>
          </a:xfrm>
          <a:prstGeom prst="wedgeEllipseCallout">
            <a:avLst>
              <a:gd name="adj1" fmla="val -2324"/>
              <a:gd name="adj2" fmla="val 697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>
                <a:solidFill>
                  <a:srgbClr val="000000"/>
                </a:solidFill>
              </a:rPr>
              <a:t>Nice to meet you!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went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meet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1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met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614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347864" y="1844824"/>
            <a:ext cx="1728192" cy="1295400"/>
          </a:xfrm>
          <a:prstGeom prst="wedgeEllipseCallout">
            <a:avLst>
              <a:gd name="adj1" fmla="val -5084"/>
              <a:gd name="adj2" fmla="val 63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68144" y="1867621"/>
            <a:ext cx="2557462" cy="1512888"/>
          </a:xfrm>
          <a:prstGeom prst="wedgeEllipseCallout">
            <a:avLst>
              <a:gd name="adj1" fmla="val -47329"/>
              <a:gd name="adj2" fmla="val 48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IfI</a:t>
            </a:r>
            <a:r>
              <a:rPr lang="es-ES" sz="2400" b="1" dirty="0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aved</a:t>
            </a:r>
            <a:endParaRPr lang="es-ES" sz="2400" b="1" dirty="0">
              <a:solidFill>
                <a:srgbClr val="000000"/>
              </a:solidFill>
              <a:latin typeface="Euclid Extra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51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8" grpId="0" animBg="1"/>
      <p:bldP spid="3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7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17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19672" y="476672"/>
            <a:ext cx="648072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didn’t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come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back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 </a:t>
            </a:r>
            <a:r>
              <a:rPr lang="es-ES_tradnl" sz="3200" dirty="0" err="1">
                <a:solidFill>
                  <a:srgbClr val="00FF00"/>
                </a:solidFill>
              </a:rPr>
              <a:t>Earth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11" name="10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1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483768" y="3818974"/>
            <a:ext cx="5808450" cy="2130305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99792" y="4203665"/>
            <a:ext cx="564096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had</a:t>
            </a:r>
            <a:r>
              <a:rPr lang="es-ES" sz="2800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studied</a:t>
            </a:r>
            <a:r>
              <a:rPr lang="es-ES" sz="2800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hard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have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passed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exams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171397" y="565975"/>
            <a:ext cx="2270798" cy="1901057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44109"/>
              </p:ext>
            </p:extLst>
          </p:nvPr>
        </p:nvGraphicFramePr>
        <p:xfrm>
          <a:off x="2453921" y="2647976"/>
          <a:ext cx="5862495" cy="937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Perfect</a:t>
                      </a:r>
                      <a:r>
                        <a:rPr lang="es-ES" b="1" dirty="0">
                          <a:effectLst/>
                        </a:rPr>
                        <a:t> tense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have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participle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89" b="98844" l="23067" r="75667">
                        <a14:foregroundMark x1="62800" y1="51378" x2="67067" y2="52000"/>
                        <a14:foregroundMark x1="62667" y1="62933" x2="70533" y2="63733"/>
                        <a14:foregroundMark x1="62667" y1="57067" x2="67933" y2="57867"/>
                        <a14:foregroundMark x1="34933" y1="60267" x2="38533" y2="6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45931" r="23534" b="1745"/>
          <a:stretch/>
        </p:blipFill>
        <p:spPr>
          <a:xfrm>
            <a:off x="2355119" y="833976"/>
            <a:ext cx="1712826" cy="12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970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48680"/>
            <a:ext cx="6552728" cy="1224136"/>
          </a:xfrm>
          <a:prstGeom prst="wedgeRoundRectCallout">
            <a:avLst>
              <a:gd name="adj1" fmla="val -1314"/>
              <a:gd name="adj2" fmla="val 91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I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studied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hard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wouldn’t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failed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45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694102" y="3515665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9832" y="3848994"/>
            <a:ext cx="5400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am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late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for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school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my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teacher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gets</a:t>
            </a:r>
            <a:r>
              <a:rPr lang="es-ES" sz="36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angry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63850"/>
              </p:ext>
            </p:extLst>
          </p:nvPr>
        </p:nvGraphicFramePr>
        <p:xfrm>
          <a:off x="2795998" y="257515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Present</a:t>
                      </a:r>
                      <a:r>
                        <a:rPr lang="es-ES" b="1" dirty="0">
                          <a:effectLst/>
                        </a:rPr>
                        <a:t> simple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Present simple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3486624" cy="914324"/>
          </a:xfrm>
          <a:prstGeom prst="rect">
            <a:avLst/>
          </a:prstGeom>
        </p:spPr>
      </p:pic>
      <p:pic>
        <p:nvPicPr>
          <p:cNvPr id="1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808312" cy="3858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146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86941"/>
            <a:ext cx="5616624" cy="938838"/>
          </a:xfrm>
          <a:prstGeom prst="wedgeRoundRectCallout">
            <a:avLst>
              <a:gd name="adj1" fmla="val 36632"/>
              <a:gd name="adj2" fmla="val 97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Comic Sans MS" pitchFamily="66" charset="0"/>
              </a:rPr>
              <a:t>I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passed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could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58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Llamada rectangular redondeada"/>
          <p:cNvSpPr/>
          <p:nvPr/>
        </p:nvSpPr>
        <p:spPr>
          <a:xfrm>
            <a:off x="611560" y="620688"/>
            <a:ext cx="3744416" cy="1368152"/>
          </a:xfrm>
          <a:prstGeom prst="wedgeRoundRectCallout">
            <a:avLst>
              <a:gd name="adj1" fmla="val -1223"/>
              <a:gd name="adj2" fmla="val 985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Comic Sans MS" pitchFamily="66" charset="0"/>
              </a:rPr>
              <a:t>I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I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made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sand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castles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35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414129" y="2627994"/>
            <a:ext cx="762000" cy="1233054"/>
          </a:xfrm>
          <a:custGeom>
            <a:avLst/>
            <a:gdLst>
              <a:gd name="connsiteX0" fmla="*/ 748146 w 762000"/>
              <a:gd name="connsiteY0" fmla="*/ 0 h 1233054"/>
              <a:gd name="connsiteX1" fmla="*/ 762000 w 762000"/>
              <a:gd name="connsiteY1" fmla="*/ 623454 h 1233054"/>
              <a:gd name="connsiteX2" fmla="*/ 263237 w 762000"/>
              <a:gd name="connsiteY2" fmla="*/ 1233054 h 1233054"/>
              <a:gd name="connsiteX3" fmla="*/ 41564 w 762000"/>
              <a:gd name="connsiteY3" fmla="*/ 1066800 h 1233054"/>
              <a:gd name="connsiteX4" fmla="*/ 0 w 762000"/>
              <a:gd name="connsiteY4" fmla="*/ 554182 h 1233054"/>
              <a:gd name="connsiteX5" fmla="*/ 595746 w 762000"/>
              <a:gd name="connsiteY5" fmla="*/ 27709 h 1233054"/>
              <a:gd name="connsiteX6" fmla="*/ 720437 w 762000"/>
              <a:gd name="connsiteY6" fmla="*/ 166254 h 123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1233054">
                <a:moveTo>
                  <a:pt x="748146" y="0"/>
                </a:moveTo>
                <a:lnTo>
                  <a:pt x="762000" y="623454"/>
                </a:lnTo>
                <a:lnTo>
                  <a:pt x="263237" y="1233054"/>
                </a:lnTo>
                <a:lnTo>
                  <a:pt x="41564" y="1066800"/>
                </a:lnTo>
                <a:lnTo>
                  <a:pt x="0" y="554182"/>
                </a:lnTo>
                <a:lnTo>
                  <a:pt x="595746" y="27709"/>
                </a:lnTo>
                <a:lnTo>
                  <a:pt x="720437" y="166254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bo"/>
          <p:cNvSpPr/>
          <p:nvPr/>
        </p:nvSpPr>
        <p:spPr>
          <a:xfrm>
            <a:off x="2915816" y="2469201"/>
            <a:ext cx="2376264" cy="1042926"/>
          </a:xfrm>
          <a:prstGeom prst="cube">
            <a:avLst>
              <a:gd name="adj" fmla="val 8225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 err="1">
                <a:solidFill>
                  <a:srgbClr val="00FF00"/>
                </a:solidFill>
              </a:rPr>
              <a:t>oversleep</a:t>
            </a:r>
            <a:r>
              <a:rPr lang="es-ES_tradnl" sz="4000" dirty="0">
                <a:solidFill>
                  <a:srgbClr val="FFFF00"/>
                </a:solidFill>
              </a:rPr>
              <a:t> …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061" y="1556792"/>
            <a:ext cx="5455893" cy="454871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pertad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31" y="2197738"/>
            <a:ext cx="4857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38797"/>
      </p:ext>
    </p:extLst>
  </p:cSld>
  <p:clrMapOvr>
    <a:masterClrMapping/>
  </p:clrMapOvr>
  <p:transition spd="slow">
    <p:wipe/>
    <p:sndAc>
      <p:stSnd>
        <p:snd r:embed="rId3" name="despertad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FFFF00"/>
                </a:solidFill>
              </a:rPr>
              <a:t>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discoverspringtexas.com/wp-content/uploads/2008/09/School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9257"/>
            <a:ext cx="4392488" cy="3277976"/>
          </a:xfrm>
          <a:prstGeom prst="rect">
            <a:avLst/>
          </a:prstGeom>
          <a:noFill/>
          <a:effectLst>
            <a:outerShdw blurRad="76200" dist="419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65" t="16471" r="29658" b="20691"/>
          <a:stretch/>
        </p:blipFill>
        <p:spPr bwMode="auto">
          <a:xfrm>
            <a:off x="617681" y="2812133"/>
            <a:ext cx="3077616" cy="2705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4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0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92068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bus, I </a:t>
            </a:r>
            <a:r>
              <a:rPr lang="es-ES_tradnl" sz="4000" dirty="0">
                <a:solidFill>
                  <a:srgbClr val="00FF00"/>
                </a:solidFill>
              </a:rPr>
              <a:t>am</a:t>
            </a:r>
            <a:r>
              <a:rPr lang="es-ES_tradnl" sz="4000" dirty="0">
                <a:solidFill>
                  <a:srgbClr val="FFFF00"/>
                </a:solidFill>
              </a:rPr>
              <a:t> late </a:t>
            </a:r>
            <a:r>
              <a:rPr lang="es-ES_tradnl" sz="4000" dirty="0" err="1">
                <a:solidFill>
                  <a:srgbClr val="FFFF00"/>
                </a:solidFill>
              </a:rPr>
              <a:t>for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school</a:t>
            </a:r>
            <a:r>
              <a:rPr lang="es-ES_tradnl" sz="4000" dirty="0">
                <a:solidFill>
                  <a:srgbClr val="FFFF00"/>
                </a:solidFill>
              </a:rPr>
              <a:t>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1043608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744760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903542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776790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FFFF00"/>
                </a:solidFill>
              </a:rPr>
              <a:t>If</a:t>
            </a:r>
            <a:r>
              <a:rPr lang="es-ES_tradnl" sz="3200" dirty="0">
                <a:solidFill>
                  <a:srgbClr val="FFFF00"/>
                </a:solidFill>
              </a:rPr>
              <a:t> I </a:t>
            </a:r>
            <a:r>
              <a:rPr lang="es-ES_tradnl" sz="3200" dirty="0">
                <a:solidFill>
                  <a:srgbClr val="00FF00"/>
                </a:solidFill>
              </a:rPr>
              <a:t>am</a:t>
            </a:r>
            <a:r>
              <a:rPr lang="es-ES_tradnl" sz="3200" dirty="0">
                <a:solidFill>
                  <a:srgbClr val="FFFF00"/>
                </a:solidFill>
              </a:rPr>
              <a:t> late </a:t>
            </a:r>
            <a:r>
              <a:rPr lang="es-ES_tradnl" sz="3200" dirty="0" err="1">
                <a:solidFill>
                  <a:srgbClr val="FFFF00"/>
                </a:solidFill>
              </a:rPr>
              <a:t>for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school</a:t>
            </a:r>
            <a:r>
              <a:rPr lang="es-ES_tradnl" sz="3200" dirty="0">
                <a:solidFill>
                  <a:srgbClr val="FFFF00"/>
                </a:solidFill>
              </a:rPr>
              <a:t>, </a:t>
            </a:r>
            <a:r>
              <a:rPr lang="es-ES_tradnl" sz="3200" dirty="0" err="1">
                <a:solidFill>
                  <a:srgbClr val="FFFF00"/>
                </a:solidFill>
              </a:rPr>
              <a:t>my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teacher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gets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angry</a:t>
            </a:r>
            <a:r>
              <a:rPr lang="es-ES_tradnl" sz="3200" dirty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6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827584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528736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687518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0095" y="2039775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7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824" y="4039904"/>
            <a:ext cx="518457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go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to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London,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will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see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Big Ben.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281607" y="485017"/>
            <a:ext cx="2160588" cy="1982015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92003"/>
              </p:ext>
            </p:extLst>
          </p:nvPr>
        </p:nvGraphicFramePr>
        <p:xfrm>
          <a:off x="2627784" y="276606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Present tense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will / can / may / must + verb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228975"/>
            <a:ext cx="9144000" cy="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2537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s-E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  <a:cs typeface="Arial" pitchFamily="34" charset="0"/>
              </a:rPr>
            </a:br>
            <a:endParaRPr kumimoji="0" lang="es-E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Lucida Grand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freedesignfile.com/upload/2013/03/Elizabeth-Tower-Big-Ben-design-vecto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" b="91066" l="9647" r="98353">
                        <a14:foregroundMark x1="64941" y1="45455" x2="64941" y2="8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0" b="41940"/>
          <a:stretch/>
        </p:blipFill>
        <p:spPr bwMode="auto">
          <a:xfrm>
            <a:off x="2883059" y="485017"/>
            <a:ext cx="1034041" cy="1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092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87"/>
            <a:ext cx="8553519" cy="6302363"/>
          </a:xfrm>
          <a:prstGeom prst="roundRect">
            <a:avLst>
              <a:gd name="adj" fmla="val 6921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2052" name="Picture 4" descr="http://www.gifss.com/banderas/inglaterra/ingl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1" y="400506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95585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00FF00"/>
                </a:solidFill>
              </a:rPr>
              <a:t> I </a:t>
            </a:r>
            <a:r>
              <a:rPr lang="es-ES_tradnl" sz="4000" dirty="0" err="1">
                <a:solidFill>
                  <a:srgbClr val="FFFF00"/>
                </a:solidFill>
              </a:rPr>
              <a:t>go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to</a:t>
            </a:r>
            <a:r>
              <a:rPr lang="es-ES_tradnl" sz="4000" dirty="0">
                <a:solidFill>
                  <a:srgbClr val="00FF00"/>
                </a:solidFill>
              </a:rPr>
              <a:t> London …</a:t>
            </a:r>
            <a:endParaRPr lang="es-ES" sz="40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443" flipH="1">
            <a:off x="5850029" y="3641900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8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3"/>
          <p:cNvSpPr>
            <a:spLocks/>
          </p:cNvSpPr>
          <p:nvPr/>
        </p:nvSpPr>
        <p:spPr bwMode="auto">
          <a:xfrm rot="1543180">
            <a:off x="7087607" y="1765442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Freeform 93"/>
          <p:cNvSpPr>
            <a:spLocks/>
          </p:cNvSpPr>
          <p:nvPr/>
        </p:nvSpPr>
        <p:spPr bwMode="auto">
          <a:xfrm rot="1543180">
            <a:off x="318855" y="2773555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548681"/>
            <a:ext cx="5112568" cy="1008111"/>
          </a:xfrm>
          <a:prstGeom prst="roundRect">
            <a:avLst>
              <a:gd name="adj" fmla="val 26287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00FF00"/>
                </a:solidFill>
              </a:rPr>
              <a:t>I </a:t>
            </a:r>
            <a:r>
              <a:rPr lang="es-ES_tradnl" sz="4000" b="1" dirty="0" err="1">
                <a:solidFill>
                  <a:srgbClr val="FFFF00"/>
                </a:solidFill>
              </a:rPr>
              <a:t>will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see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the</a:t>
            </a:r>
            <a:r>
              <a:rPr lang="es-ES_tradnl" sz="4000" dirty="0">
                <a:solidFill>
                  <a:srgbClr val="00FF00"/>
                </a:solidFill>
              </a:rPr>
              <a:t> Big Ben.</a:t>
            </a:r>
            <a:endParaRPr lang="es-E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t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314</Words>
  <Application>Microsoft Office PowerPoint</Application>
  <PresentationFormat>On-screen Show (4:3)</PresentationFormat>
  <Paragraphs>67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Berlin Sans FB Demi</vt:lpstr>
      <vt:lpstr>Book Antiqua</vt:lpstr>
      <vt:lpstr>Calibri</vt:lpstr>
      <vt:lpstr>Comic Sans MS</vt:lpstr>
      <vt:lpstr>Cooper Black</vt:lpstr>
      <vt:lpstr>Euclid Extra</vt:lpstr>
      <vt:lpstr>Hurry Up</vt:lpstr>
      <vt:lpstr>Lucida Grande</vt:lpstr>
      <vt:lpstr>Wingdings</vt:lpstr>
      <vt:lpstr>Tema de Office</vt:lpstr>
      <vt:lpstr>Diseño predeterminado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r.ghandour</cp:lastModifiedBy>
  <cp:revision>60</cp:revision>
  <dcterms:created xsi:type="dcterms:W3CDTF">2013-03-22T23:14:27Z</dcterms:created>
  <dcterms:modified xsi:type="dcterms:W3CDTF">2023-10-01T15:13:21Z</dcterms:modified>
</cp:coreProperties>
</file>