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presProps" Target="pres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6389-D13D-4496-BEAA-E04617EB6534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9959-23CE-42CC-96BE-D8FC584F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04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6389-D13D-4496-BEAA-E04617EB6534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9959-23CE-42CC-96BE-D8FC584F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25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6389-D13D-4496-BEAA-E04617EB6534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9959-23CE-42CC-96BE-D8FC584F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6389-D13D-4496-BEAA-E04617EB6534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9959-23CE-42CC-96BE-D8FC584F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5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6389-D13D-4496-BEAA-E04617EB6534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9959-23CE-42CC-96BE-D8FC584F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91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6389-D13D-4496-BEAA-E04617EB6534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9959-23CE-42CC-96BE-D8FC584F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29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6389-D13D-4496-BEAA-E04617EB6534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9959-23CE-42CC-96BE-D8FC584F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043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6389-D13D-4496-BEAA-E04617EB6534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9959-23CE-42CC-96BE-D8FC584F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81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6389-D13D-4496-BEAA-E04617EB6534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9959-23CE-42CC-96BE-D8FC584F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82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6389-D13D-4496-BEAA-E04617EB6534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9959-23CE-42CC-96BE-D8FC584F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614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6389-D13D-4496-BEAA-E04617EB6534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29959-23CE-42CC-96BE-D8FC584F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911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D6389-D13D-4496-BEAA-E04617EB6534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29959-23CE-42CC-96BE-D8FC584FE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237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 /><Relationship Id="rId1" Type="http://schemas.openxmlformats.org/officeDocument/2006/relationships/slideLayout" Target="../slideLayouts/slideLayout1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1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 /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 /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 /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 /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turtle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478" y="0"/>
            <a:ext cx="7321216" cy="342187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 flipH="1">
            <a:off x="4764506" y="4800600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 flipH="1">
            <a:off x="5327986" y="4796589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 flipH="1">
            <a:off x="5861387" y="4812631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>
            <a:off x="6430884" y="4820652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 flipH="1">
            <a:off x="6807868" y="4808620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6419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tractor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2" y="282826"/>
            <a:ext cx="4804610" cy="320307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 flipH="1">
            <a:off x="7387390" y="4904874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 flipH="1">
            <a:off x="6649453" y="4928937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 flipH="1">
            <a:off x="6052888" y="4924926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>
            <a:off x="5488406" y="4928937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 flipH="1">
            <a:off x="4877804" y="4928937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 flipH="1">
            <a:off x="4446674" y="4928937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41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tent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01" y="334795"/>
            <a:ext cx="6096197" cy="326724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 flipH="1">
            <a:off x="5137486" y="4880811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 flipH="1">
            <a:off x="5747085" y="4904874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 flipH="1">
            <a:off x="6452937" y="4920916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>
            <a:off x="6966285" y="4904874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45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a    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sz="10400" dirty="0">
                <a:latin typeface="Berlin Sans FB Demi" panose="020E0802020502020306" pitchFamily="34" charset="0"/>
              </a:rPr>
              <a:t>at</a:t>
            </a:r>
          </a:p>
        </p:txBody>
      </p:sp>
      <p:sp>
        <p:nvSpPr>
          <p:cNvPr id="4" name="Flowchart: Connector 3"/>
          <p:cNvSpPr/>
          <p:nvPr/>
        </p:nvSpPr>
        <p:spPr>
          <a:xfrm flipH="1">
            <a:off x="5373518" y="3369427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 flipH="1">
            <a:off x="7064425" y="3369427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 flipH="1">
            <a:off x="5876602" y="4965739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>
            <a:off x="6405519" y="4969513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54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6358" y="1123319"/>
            <a:ext cx="9144000" cy="2387600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s  a   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sz="10400" dirty="0">
                <a:latin typeface="Berlin Sans FB Demi" panose="020E0802020502020306" pitchFamily="34" charset="0"/>
              </a:rPr>
              <a:t>sat</a:t>
            </a:r>
          </a:p>
        </p:txBody>
      </p:sp>
      <p:sp>
        <p:nvSpPr>
          <p:cNvPr id="4" name="Flowchart: Connector 3"/>
          <p:cNvSpPr/>
          <p:nvPr/>
        </p:nvSpPr>
        <p:spPr>
          <a:xfrm flipH="1">
            <a:off x="4704350" y="3342653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 flipH="1">
            <a:off x="6065921" y="3371673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 flipH="1">
            <a:off x="7427492" y="3370020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>
            <a:off x="5461632" y="4896852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 flipH="1">
            <a:off x="6701354" y="4920915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 flipH="1">
            <a:off x="6081493" y="4920915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88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tiger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102" y="-276726"/>
            <a:ext cx="4961143" cy="3832727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 flipH="1">
            <a:off x="4997531" y="4932948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 flipH="1">
            <a:off x="5425053" y="4944980"/>
            <a:ext cx="45719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 flipH="1">
            <a:off x="6862011" y="4961021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>
            <a:off x="5892673" y="4957011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toothbrush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8389" y="589932"/>
            <a:ext cx="6275221" cy="301210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 flipH="1">
            <a:off x="3345784" y="4876800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 flipH="1">
            <a:off x="4182979" y="4856748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 flipH="1">
            <a:off x="5336007" y="4880811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>
            <a:off x="6902116" y="4900863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 flipH="1">
            <a:off x="6428877" y="4892842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 flipH="1">
            <a:off x="7521747" y="4880811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 flipH="1">
            <a:off x="8352927" y="4900863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775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teeth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447" y="126331"/>
            <a:ext cx="3170322" cy="3170322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 flipH="1">
            <a:off x="4848727" y="4868779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 flipH="1">
            <a:off x="5698959" y="4868779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 flipH="1">
            <a:off x="6825916" y="4896853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894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truc</a:t>
            </a:r>
            <a:r>
              <a:rPr lang="en-US" sz="9600" dirty="0">
                <a:latin typeface="Arial Black" panose="020B0A04020102020204" pitchFamily="34" charset="0"/>
              </a:rPr>
              <a:t>k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434" y="293263"/>
            <a:ext cx="4056377" cy="3262738"/>
          </a:xfrm>
          <a:prstGeom prst="rect">
            <a:avLst/>
          </a:prstGeom>
        </p:spPr>
      </p:pic>
      <p:sp>
        <p:nvSpPr>
          <p:cNvPr id="6" name="Flowchart: Connector 5"/>
          <p:cNvSpPr/>
          <p:nvPr/>
        </p:nvSpPr>
        <p:spPr>
          <a:xfrm flipH="1">
            <a:off x="4849729" y="4844715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 flipH="1">
            <a:off x="5231732" y="4844715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>
            <a:off x="5875422" y="4844715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 flipH="1">
            <a:off x="6809874" y="4868778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269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table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2105" y="213661"/>
            <a:ext cx="3486863" cy="3296302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 flipH="1">
            <a:off x="4944121" y="4872956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 flipH="1">
            <a:off x="5446295" y="4888998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 flipH="1">
            <a:off x="6185378" y="4888998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>
            <a:off x="6677527" y="4872956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186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tree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274" y="234332"/>
            <a:ext cx="3106905" cy="3321668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 flipH="1">
            <a:off x="5217696" y="4872789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 flipH="1">
            <a:off x="6577263" y="4848726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 flipH="1">
            <a:off x="5670885" y="4872789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49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train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100" y="258763"/>
            <a:ext cx="6019800" cy="3251200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 flipH="1">
            <a:off x="4916906" y="4812799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 flipH="1">
            <a:off x="5362074" y="4832851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 flipH="1">
            <a:off x="6332622" y="4832851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>
            <a:off x="7084595" y="4856914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92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toys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312" y="286981"/>
            <a:ext cx="3325299" cy="3222982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 flipH="1">
            <a:off x="5727033" y="5001126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 flipH="1">
            <a:off x="5169569" y="5001126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 flipH="1">
            <a:off x="6344655" y="5025189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>
            <a:off x="6870032" y="5001126"/>
            <a:ext cx="60158" cy="481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82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18</Words>
  <Application>Microsoft Office PowerPoint</Application>
  <PresentationFormat>Widescreen</PresentationFormat>
  <Paragraphs>17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    t</vt:lpstr>
      <vt:lpstr>s  a   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Dina Qubain</cp:lastModifiedBy>
  <cp:revision>16</cp:revision>
  <dcterms:created xsi:type="dcterms:W3CDTF">2020-06-18T09:30:14Z</dcterms:created>
  <dcterms:modified xsi:type="dcterms:W3CDTF">2023-10-02T11:39:24Z</dcterms:modified>
</cp:coreProperties>
</file>