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6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1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9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7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7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2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2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D84F-4E3D-46C9-A9D2-E11F7753418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1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apple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943" y="376405"/>
            <a:ext cx="3360114" cy="29985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537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07242" y="49048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98105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2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arrow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429" y="300137"/>
            <a:ext cx="4484771" cy="29203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537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66611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01853" y="489484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9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astronaut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158" y="235388"/>
            <a:ext cx="2456423" cy="319035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814010" y="4874796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411579" y="486878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8522869" y="489284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179596" y="486878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790701" y="490487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498054" y="491490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574882" y="4898859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4790324" y="4870787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665" y="437800"/>
            <a:ext cx="5495705" cy="293104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70621" y="4912895"/>
            <a:ext cx="84222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2253" y="49128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89821" y="49128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3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ambulance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888" y="469072"/>
            <a:ext cx="6226585" cy="30408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445042" y="4850732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301289" y="486677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145505" y="487279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897479" y="457200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863390" y="484271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432886" y="484271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036468" y="4850732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7654090" y="486477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8297780" y="483469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1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cat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481" y="332295"/>
            <a:ext cx="3702330" cy="317766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5014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763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7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pan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948" y="441668"/>
            <a:ext cx="4390272" cy="306829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173579" y="500513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8005" y="499912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49979" y="499912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9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    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 err="1">
                <a:latin typeface="Berlin Sans FB Demi" panose="020E0802020502020306" pitchFamily="34" charset="0"/>
              </a:rPr>
              <a:t>sa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126161" y="333062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919101" y="334749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363290" y="4959016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695419" y="493235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1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latin typeface="Berlin Sans FB Demi" panose="020E0802020502020306" pitchFamily="34" charset="0"/>
              </a:rPr>
              <a:t>a</a:t>
            </a:r>
            <a:r>
              <a:rPr lang="en-US" dirty="0"/>
              <a:t>     </a:t>
            </a:r>
            <a:r>
              <a:rPr lang="en-US" sz="9600" dirty="0">
                <a:latin typeface="Berlin Sans FB Demi" panose="020E0802020502020306" pitchFamily="34" charset="0"/>
              </a:rPr>
              <a:t>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as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489231" y="344980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860831" y="344980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363290" y="498803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897125" y="499464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4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    a</vt:lpstr>
      <vt:lpstr>a     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10</cp:revision>
  <dcterms:created xsi:type="dcterms:W3CDTF">2020-06-17T10:12:11Z</dcterms:created>
  <dcterms:modified xsi:type="dcterms:W3CDTF">2023-10-02T11:40:04Z</dcterms:modified>
</cp:coreProperties>
</file>