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6" r:id="rId25"/>
    <p:sldId id="288" r:id="rId26"/>
    <p:sldId id="289" r:id="rId27"/>
    <p:sldId id="279" r:id="rId28"/>
    <p:sldId id="285" r:id="rId29"/>
    <p:sldId id="274" r:id="rId30"/>
    <p:sldId id="275" r:id="rId31"/>
    <p:sldId id="282" r:id="rId32"/>
    <p:sldId id="28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314415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143</Words>
  <Application>Microsoft Office PowerPoint</Application>
  <PresentationFormat>Widescreen</PresentationFormat>
  <Paragraphs>67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Dina Qubain</cp:lastModifiedBy>
  <cp:revision>24</cp:revision>
  <dcterms:created xsi:type="dcterms:W3CDTF">2020-11-14T17:54:38Z</dcterms:created>
  <dcterms:modified xsi:type="dcterms:W3CDTF">2023-10-02T11:48:17Z</dcterms:modified>
</cp:coreProperties>
</file>