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4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2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8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1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1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D6389-D13D-4496-BEAA-E04617EB653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turtle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478" y="0"/>
            <a:ext cx="7321216" cy="342187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764506" y="480060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327986" y="47965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861387" y="481263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430884" y="4820652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807868" y="480862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tractor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2" y="282826"/>
            <a:ext cx="4804610" cy="320307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7387390" y="490487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6649453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052888" y="49249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488406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4877804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4446674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tent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01" y="334795"/>
            <a:ext cx="6096197" cy="32672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5137486" y="48808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747085" y="490487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452937" y="492091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966285" y="490487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4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a    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 smtClean="0">
                <a:latin typeface="Berlin Sans FB Demi" panose="020E0802020502020306" pitchFamily="34" charset="0"/>
              </a:rPr>
              <a:t>at</a:t>
            </a:r>
            <a:endParaRPr lang="en-US" sz="10400" dirty="0">
              <a:latin typeface="Berlin Sans FB Demi" panose="020E08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 flipH="1">
            <a:off x="5373518" y="336942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7064425" y="336942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876602" y="496573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405519" y="496951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358" y="1123319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</a:t>
            </a:r>
            <a:r>
              <a:rPr lang="en-US" sz="9600" dirty="0" smtClean="0">
                <a:latin typeface="Berlin Sans FB Demi" panose="020E0802020502020306" pitchFamily="34" charset="0"/>
              </a:rPr>
              <a:t>  a   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10400" dirty="0" smtClean="0">
                <a:latin typeface="Berlin Sans FB Demi" panose="020E0802020502020306" pitchFamily="34" charset="0"/>
              </a:rPr>
              <a:t>sat</a:t>
            </a:r>
            <a:endParaRPr lang="en-US" sz="10400" dirty="0">
              <a:latin typeface="Berlin Sans FB Demi" panose="020E08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 flipH="1">
            <a:off x="4704350" y="334265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6065921" y="337167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7427492" y="337002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461632" y="4896852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701354" y="49209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6081493" y="49209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8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tiger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102" y="-276726"/>
            <a:ext cx="4961143" cy="383272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997531" y="493294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425053" y="4944980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862011" y="496102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892673" y="49570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toothbrush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89" y="589932"/>
            <a:ext cx="6275221" cy="30121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3345784" y="487680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4182979" y="485674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336007" y="48808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902116" y="490086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428877" y="4892842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7521747" y="48808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 flipH="1">
            <a:off x="8352927" y="490086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teeth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447" y="126331"/>
            <a:ext cx="3170322" cy="317032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848727" y="486877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698959" y="486877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825916" y="489685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truc</a:t>
            </a:r>
            <a:r>
              <a:rPr lang="en-US" sz="9600" dirty="0" smtClean="0">
                <a:latin typeface="Arial Black" panose="020B0A04020102020204" pitchFamily="34" charset="0"/>
              </a:rPr>
              <a:t>k</a:t>
            </a:r>
            <a:endParaRPr lang="en-US" sz="9600" dirty="0"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434" y="293263"/>
            <a:ext cx="4056377" cy="3262738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 flipH="1">
            <a:off x="4849729" y="48447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231732" y="48447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875422" y="48447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809874" y="486877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6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table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05" y="213661"/>
            <a:ext cx="3486863" cy="329630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944121" y="487295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446295" y="488899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185378" y="488899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677527" y="487295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tree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274" y="234332"/>
            <a:ext cx="3106905" cy="332166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5217696" y="48727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6577263" y="48487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670885" y="48727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train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258763"/>
            <a:ext cx="6019800" cy="32512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916906" y="481279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362074" y="483285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332622" y="483285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4595" y="485691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toys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12" y="286981"/>
            <a:ext cx="3325299" cy="322298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5727033" y="50011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169569" y="50011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344655" y="50251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870032" y="50011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</Words>
  <Application>Microsoft Office PowerPoint</Application>
  <PresentationFormat>Widescreen</PresentationFormat>
  <Paragraphs>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Berlin Sans FB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   t</vt:lpstr>
      <vt:lpstr>s  a   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15</cp:revision>
  <dcterms:created xsi:type="dcterms:W3CDTF">2020-06-18T09:30:14Z</dcterms:created>
  <dcterms:modified xsi:type="dcterms:W3CDTF">2020-06-21T14:24:26Z</dcterms:modified>
</cp:coreProperties>
</file>