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6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9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5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1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49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7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7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2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2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D84F-4E3D-46C9-A9D2-E11F7753418D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63AB7-14F0-455A-9587-954B2371A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1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apple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943" y="376405"/>
            <a:ext cx="3360114" cy="299853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76537" y="48366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07242" y="49048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98105" y="48667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arrow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429" y="300137"/>
            <a:ext cx="4484771" cy="29203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76537" y="48366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66611" y="48366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01853" y="4894848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9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astronaut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158" y="235388"/>
            <a:ext cx="2456423" cy="319035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814010" y="4874796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411579" y="486878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8522869" y="489284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179596" y="486878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790701" y="490487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498054" y="4914901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7574882" y="4898859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4790324" y="4870787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1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ant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665" y="437800"/>
            <a:ext cx="5495705" cy="293104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70621" y="4912895"/>
            <a:ext cx="84222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92253" y="49128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89821" y="491289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ambulance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888" y="469072"/>
            <a:ext cx="6226585" cy="304089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445042" y="4850732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301289" y="486677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145505" y="487279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897479" y="457200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863390" y="4842713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432886" y="4842711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7036468" y="4850732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7654090" y="486477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8297780" y="4834691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cat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481" y="332295"/>
            <a:ext cx="3702330" cy="317766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82652" y="48667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50142" y="48667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17632" y="486677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pan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948" y="441668"/>
            <a:ext cx="4390272" cy="306829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173579" y="5005138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98005" y="4999123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49979" y="4999123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9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s    a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 err="1" smtClean="0">
                <a:latin typeface="Berlin Sans FB Demi" panose="020E0802020502020306" pitchFamily="34" charset="0"/>
              </a:rPr>
              <a:t>sa</a:t>
            </a:r>
            <a:endParaRPr lang="en-US" sz="10400" dirty="0">
              <a:latin typeface="Berlin Sans FB Demi" panose="020E08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126161" y="333062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919101" y="3347493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363290" y="4959016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695419" y="4932358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18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a</a:t>
            </a:r>
            <a:r>
              <a:rPr lang="en-US" dirty="0" smtClean="0"/>
              <a:t>     </a:t>
            </a:r>
            <a:r>
              <a:rPr lang="en-US" sz="9600" dirty="0" smtClean="0">
                <a:latin typeface="Berlin Sans FB Demi" panose="020E0802020502020306" pitchFamily="34" charset="0"/>
              </a:rPr>
              <a:t>s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10400" dirty="0" smtClean="0">
                <a:latin typeface="Berlin Sans FB Demi" panose="020E0802020502020306" pitchFamily="34" charset="0"/>
              </a:rPr>
              <a:t>as</a:t>
            </a:r>
            <a:endParaRPr lang="en-US" sz="10400" dirty="0">
              <a:latin typeface="Berlin Sans FB Demi" panose="020E08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489231" y="344980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860831" y="3449805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363290" y="4988034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897125" y="4994640"/>
            <a:ext cx="60158" cy="6015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4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Berlin Sans FB Demi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    a</vt:lpstr>
      <vt:lpstr>a     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9</cp:revision>
  <dcterms:created xsi:type="dcterms:W3CDTF">2020-06-17T10:12:11Z</dcterms:created>
  <dcterms:modified xsi:type="dcterms:W3CDTF">2020-06-21T14:16:56Z</dcterms:modified>
</cp:coreProperties>
</file>