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4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2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2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4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8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2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1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1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D6389-D13D-4496-BEAA-E04617EB6534}" type="datetimeFigureOut">
              <a:rPr lang="en-US" smtClean="0"/>
              <a:t>21-Jun-20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3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turtle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478" y="0"/>
            <a:ext cx="7321216" cy="342187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4764506" y="4800600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5327986" y="4796589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5861387" y="4812631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6430884" y="4820652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 flipH="1">
            <a:off x="6807868" y="4808620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4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tractor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2" y="282826"/>
            <a:ext cx="4804610" cy="320307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7387390" y="4904874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6649453" y="4928937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6052888" y="4924926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5488406" y="4928937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 flipH="1">
            <a:off x="4877804" y="4928937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 flipH="1">
            <a:off x="4446674" y="4928937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tent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01" y="334795"/>
            <a:ext cx="6096197" cy="326724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5137486" y="4880811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5747085" y="4904874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6452937" y="4920916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6966285" y="4904874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4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a    t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10400" dirty="0" smtClean="0">
                <a:latin typeface="Berlin Sans FB Demi" panose="020E0802020502020306" pitchFamily="34" charset="0"/>
              </a:rPr>
              <a:t>at</a:t>
            </a:r>
            <a:endParaRPr lang="en-US" sz="10400" dirty="0">
              <a:latin typeface="Berlin Sans FB Demi" panose="020E08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 flipH="1">
            <a:off x="5373518" y="3369427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7064425" y="3369427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5876602" y="4965739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6405519" y="4969513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54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6358" y="1123319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s</a:t>
            </a:r>
            <a:r>
              <a:rPr lang="en-US" sz="9600" dirty="0" smtClean="0">
                <a:latin typeface="Berlin Sans FB Demi" panose="020E0802020502020306" pitchFamily="34" charset="0"/>
              </a:rPr>
              <a:t>  a   t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10400" dirty="0" smtClean="0">
                <a:latin typeface="Berlin Sans FB Demi" panose="020E0802020502020306" pitchFamily="34" charset="0"/>
              </a:rPr>
              <a:t>sat</a:t>
            </a:r>
            <a:endParaRPr lang="en-US" sz="10400" dirty="0">
              <a:latin typeface="Berlin Sans FB Demi" panose="020E08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 flipH="1">
            <a:off x="4704350" y="3342653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6065921" y="3371673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7427492" y="3370020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5461632" y="4896852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 flipH="1">
            <a:off x="6701354" y="4920915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 flipH="1">
            <a:off x="6081493" y="4920915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8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tiger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102" y="-276726"/>
            <a:ext cx="4961143" cy="383272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4997531" y="4932948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5425053" y="4944980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6862011" y="4961021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5892673" y="4957011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toothbrush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389" y="589932"/>
            <a:ext cx="6275221" cy="301210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3345784" y="4876800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4182979" y="4856748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5336007" y="4880811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6902116" y="4900863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 flipH="1">
            <a:off x="6428877" y="4892842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 flipH="1">
            <a:off x="7521747" y="4880811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 flipH="1">
            <a:off x="8352927" y="4900863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teeth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447" y="126331"/>
            <a:ext cx="3170322" cy="317032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4848727" y="4868779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5698959" y="4868779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6825916" y="4896853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9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truc</a:t>
            </a:r>
            <a:r>
              <a:rPr lang="en-US" sz="9600" dirty="0" smtClean="0">
                <a:latin typeface="Arial Black" panose="020B0A04020102020204" pitchFamily="34" charset="0"/>
              </a:rPr>
              <a:t>k</a:t>
            </a:r>
            <a:endParaRPr lang="en-US" sz="9600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434" y="293263"/>
            <a:ext cx="4056377" cy="3262738"/>
          </a:xfrm>
          <a:prstGeom prst="rect">
            <a:avLst/>
          </a:prstGeom>
        </p:spPr>
      </p:pic>
      <p:sp>
        <p:nvSpPr>
          <p:cNvPr id="6" name="Flowchart: Connector 5"/>
          <p:cNvSpPr/>
          <p:nvPr/>
        </p:nvSpPr>
        <p:spPr>
          <a:xfrm flipH="1">
            <a:off x="4849729" y="4844715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5231732" y="4844715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5875422" y="4844715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 flipH="1">
            <a:off x="6809874" y="4868778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6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table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105" y="213661"/>
            <a:ext cx="3486863" cy="329630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4944121" y="4872956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5446295" y="4888998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6185378" y="4888998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6677527" y="4872956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8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tree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274" y="234332"/>
            <a:ext cx="3106905" cy="332166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5217696" y="4872789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6577263" y="4848726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5670885" y="4872789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4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train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258763"/>
            <a:ext cx="6019800" cy="325120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4916906" y="4812799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5362074" y="4832851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6332622" y="4832851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7084595" y="4856914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9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 Demi" panose="020E0802020502020306" pitchFamily="34" charset="0"/>
              </a:rPr>
              <a:t>toys</a:t>
            </a:r>
            <a:endParaRPr lang="en-US" sz="9600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312" y="286981"/>
            <a:ext cx="3325299" cy="322298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5727033" y="5001126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5169569" y="5001126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6344655" y="5025189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6870032" y="5001126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</Words>
  <Application>Microsoft Office PowerPoint</Application>
  <PresentationFormat>Widescreen</PresentationFormat>
  <Paragraphs>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Berlin Sans FB Demi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   t</vt:lpstr>
      <vt:lpstr>s  a   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15</cp:revision>
  <dcterms:created xsi:type="dcterms:W3CDTF">2020-06-18T09:30:14Z</dcterms:created>
  <dcterms:modified xsi:type="dcterms:W3CDTF">2020-06-21T14:24:26Z</dcterms:modified>
</cp:coreProperties>
</file>