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69" r:id="rId3"/>
    <p:sldId id="270" r:id="rId4"/>
    <p:sldId id="257" r:id="rId5"/>
    <p:sldId id="259" r:id="rId6"/>
    <p:sldId id="268" r:id="rId7"/>
    <p:sldId id="277" r:id="rId8"/>
    <p:sldId id="271" r:id="rId9"/>
    <p:sldId id="276" r:id="rId10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winkl SemiBold" charset="0"/>
      <p:bold r:id="rId19"/>
    </p:embeddedFont>
    <p:embeddedFont>
      <p:font typeface="Segoe UI Emoji" panose="020B0502040204020203" pitchFamily="34" charset="0"/>
      <p:regular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A3B"/>
    <a:srgbClr val="87BD31"/>
    <a:srgbClr val="A1D252"/>
    <a:srgbClr val="A9D660"/>
    <a:srgbClr val="5C70D1"/>
    <a:srgbClr val="F9D321"/>
    <a:srgbClr val="C2CCFF"/>
    <a:srgbClr val="BB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73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837F-99CA-4F5F-9BB3-067DBFB3FA09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81E6-8B83-410F-823E-48692A542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1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0DE8-CC21-42EC-89CC-8CEC55366641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BE5D-CE8F-4EF7-BD8C-570DC4493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08B3C-0D42-47C8-8A2B-8E540DDA0A80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FE98-A2EB-45DA-A973-87527482A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2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56D9-0A8B-4F52-B253-50859CCED4A2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EA65-BE9A-4907-806F-1ABD7C6E3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DF14-312F-427B-AA2A-C29F069151A1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6FFA-8608-436D-BD34-E56F51191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7554-D25A-4906-9667-6DFA022E81CD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07F4-0BA9-45E6-9FE5-98CD9DD850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8155-40EC-4A48-B7A6-374F62F37A24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1FA7-0EE1-479E-B889-9612CD241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4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B232-B3F5-420F-BF8F-5108CF001A55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E10-F2DD-4714-A9D6-C1B965DDB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914CE-6C4E-4B57-8CFE-A8D9F45D1080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0442-AB35-42AE-A3AD-559C9F9970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BA1E-C55F-4B8D-8D3B-08DD47B6B365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E6BE-6ABA-4D49-9F42-A5141780D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39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C521-1522-4AC7-A8D7-68351BAA6021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1190-CC06-4DA1-8897-F549B3A97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2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D4F24-89E1-4EED-80F1-A959189EC01B}" type="datetimeFigureOut">
              <a:rPr lang="en-GB"/>
              <a:pPr>
                <a:defRPr/>
              </a:pPr>
              <a:t>06/07/2020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CCECED-2467-40CE-8D1B-2E458B035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Names of People</a:t>
            </a: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9938" y="1506538"/>
            <a:ext cx="2524125" cy="4673600"/>
          </a:xfrm>
          <a:prstGeom prst="roundRect">
            <a:avLst>
              <a:gd name="adj" fmla="val 6035"/>
            </a:avLst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GB" altLang="en-US" sz="16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Jim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err="1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Dr.</a:t>
            </a: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 Smith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Ms. Sara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Uncle Henry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Dana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512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863725"/>
            <a:ext cx="19891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408238"/>
            <a:ext cx="19478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31975"/>
            <a:ext cx="14922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863725"/>
            <a:ext cx="12001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Names of Places</a:t>
            </a: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9938" y="1506538"/>
            <a:ext cx="2524125" cy="4673600"/>
          </a:xfrm>
          <a:prstGeom prst="roundRect">
            <a:avLst>
              <a:gd name="adj" fmla="val 6035"/>
            </a:avLst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The National Orthodox School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City mall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London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Amman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35438"/>
            <a:ext cx="2754312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481388"/>
            <a:ext cx="2943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2128838"/>
            <a:ext cx="25066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/>
          <a:stretch/>
        </p:blipFill>
        <p:spPr>
          <a:xfrm rot="189728">
            <a:off x="5866751" y="1468593"/>
            <a:ext cx="2859087" cy="189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513852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Names of Things</a:t>
            </a: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7171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09938" y="1506538"/>
            <a:ext cx="2524125" cy="4673600"/>
          </a:xfrm>
          <a:prstGeom prst="roundRect">
            <a:avLst>
              <a:gd name="adj" fmla="val 6035"/>
            </a:avLst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Grammar Rules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Adidas </a:t>
            </a: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Samsung 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Indian Ocean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McDonalds </a:t>
            </a:r>
            <a:endParaRPr lang="en-GB" altLang="en-US" sz="20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</p:txBody>
      </p:sp>
      <p:pic>
        <p:nvPicPr>
          <p:cNvPr id="7173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53" y="3151188"/>
            <a:ext cx="28479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100513"/>
            <a:ext cx="203358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06538"/>
            <a:ext cx="1951038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98913"/>
            <a:ext cx="2416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61806">
            <a:off x="1952626" y="5395912"/>
            <a:ext cx="1084262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713038"/>
            <a:ext cx="18208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28625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991100" y="2185988"/>
            <a:ext cx="3700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800" b="1">
                <a:latin typeface="Twinkl SemiBold" pitchFamily="2" charset="0"/>
              </a:rPr>
              <a:t>Nouns</a:t>
            </a:r>
            <a:endParaRPr lang="en-GB" altLang="en-US" sz="14000" b="1">
              <a:latin typeface="Twinkl SemiBold" pitchFamily="2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5111750" y="3521075"/>
            <a:ext cx="3579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pitchFamily="2" charset="0"/>
                <a:ea typeface="Segoe UI Emoji" panose="020B0502040204020203" pitchFamily="34" charset="0"/>
                <a:cs typeface="Segoe UI Emoji" panose="020B0502040204020203" pitchFamily="34" charset="0"/>
              </a:rPr>
              <a:t>With Naomi Noun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49263"/>
            <a:ext cx="3762375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30738" y="449263"/>
            <a:ext cx="3997325" cy="4257675"/>
          </a:xfrm>
          <a:prstGeom prst="wedgeRoundRectCallout">
            <a:avLst>
              <a:gd name="adj1" fmla="val -65461"/>
              <a:gd name="adj2" fmla="val -24407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Hi my name is Naomi Noun and I like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nouns. My </a:t>
            </a: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job is to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identify people, places, animals and things.</a:t>
            </a:r>
            <a:endParaRPr lang="en-GB" sz="2800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49263"/>
            <a:ext cx="3762375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30738" y="449263"/>
            <a:ext cx="3997325" cy="4257675"/>
          </a:xfrm>
          <a:prstGeom prst="wedgeRoundRectCallout">
            <a:avLst>
              <a:gd name="adj1" fmla="val -65461"/>
              <a:gd name="adj2" fmla="val -24407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 </a:t>
            </a:r>
            <a:r>
              <a:rPr lang="en-GB" altLang="en-US" sz="2800" b="1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proper noun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 can be the name of </a:t>
            </a: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 person,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place, animal </a:t>
            </a: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or thing.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49263"/>
            <a:ext cx="3762375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630738" y="449263"/>
            <a:ext cx="3997325" cy="4257675"/>
          </a:xfrm>
          <a:prstGeom prst="wedgeRoundRectCallout">
            <a:avLst>
              <a:gd name="adj1" fmla="val -65461"/>
              <a:gd name="adj2" fmla="val -24407"/>
              <a:gd name="adj3" fmla="val 16667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 </a:t>
            </a:r>
            <a:r>
              <a:rPr lang="en-GB" altLang="en-US" sz="2800" b="1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proper noun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 </a:t>
            </a:r>
            <a:r>
              <a:rPr lang="en-GB" altLang="en-US" sz="28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also includes names of days of the week and months of the year.</a:t>
            </a:r>
            <a:endParaRPr lang="en-GB" altLang="en-US" sz="2800" dirty="0">
              <a:solidFill>
                <a:schemeClr val="tx1"/>
              </a:solidFill>
              <a:latin typeface="Twinkl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9438" y="474663"/>
            <a:ext cx="7985125" cy="5908675"/>
          </a:xfrm>
          <a:prstGeom prst="roundRect">
            <a:avLst>
              <a:gd name="adj" fmla="val 6189"/>
            </a:avLst>
          </a:prstGeom>
          <a:solidFill>
            <a:schemeClr val="bg1">
              <a:alpha val="8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  <a:latin typeface="Twinkl" pitchFamily="2" charset="0"/>
              </a:rPr>
              <a:t>Find </a:t>
            </a:r>
            <a:r>
              <a:rPr lang="en-GB" sz="3600" b="1" dirty="0" smtClean="0">
                <a:solidFill>
                  <a:schemeClr val="tx1"/>
                </a:solidFill>
                <a:latin typeface="Twinkl" pitchFamily="2" charset="0"/>
              </a:rPr>
              <a:t>the Proper </a:t>
            </a:r>
            <a:r>
              <a:rPr lang="en-GB" sz="3600" b="1" dirty="0">
                <a:solidFill>
                  <a:schemeClr val="tx1"/>
                </a:solidFill>
                <a:latin typeface="Twinkl" pitchFamily="2" charset="0"/>
              </a:rPr>
              <a:t>Nouns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Look at the words below. Which ones </a:t>
            </a: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</a:rPr>
              <a:t>are proper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nouns</a:t>
            </a: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</a:rPr>
              <a:t>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 b="1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819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6897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92163" y="17430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Sandy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19387" y="1743075"/>
            <a:ext cx="1760537" cy="695325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eat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6613" y="1743075"/>
            <a:ext cx="1760537" cy="695325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play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73838" y="17430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Jordan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2163" y="2620963"/>
            <a:ext cx="1760537" cy="693737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bird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61060" y="2629694"/>
            <a:ext cx="1760537" cy="693737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buy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46613" y="2629694"/>
            <a:ext cx="1760537" cy="693737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Africa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2163" y="3498850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Toyota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19388" y="3498850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Mrs. Bell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73838" y="26066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red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46613" y="3503454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big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73837" y="3488916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Abdali Mall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6794" y="1743075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41486" y="1707402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14262" y="2606675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36794" y="3515656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61060" y="3541507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36794" y="4376738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bat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78488" y="4368007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Sunday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76162" y="4368007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July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573837" y="4333875"/>
            <a:ext cx="1760537" cy="693738"/>
          </a:xfrm>
          <a:prstGeom prst="roundRect">
            <a:avLst/>
          </a:prstGeom>
          <a:solidFill>
            <a:srgbClr val="F4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smtClean="0">
                <a:solidFill>
                  <a:schemeClr val="tx1"/>
                </a:solidFill>
                <a:latin typeface="Twinkl" pitchFamily="2" charset="0"/>
                <a:cs typeface="Arial" panose="020B0604020202020204" pitchFamily="34" charset="0"/>
              </a:rPr>
              <a:t>water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641486" y="3518261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20736" y="4383881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43811" y="4383881"/>
            <a:ext cx="1625237" cy="693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6" grpId="0" animBg="1"/>
      <p:bldP spid="37" grpId="0" animBg="1"/>
      <p:bldP spid="38" grpId="0" animBg="1"/>
      <p:bldP spid="32" grpId="0" animBg="1"/>
      <p:bldP spid="3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28625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131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</vt:lpstr>
      <vt:lpstr>Arial</vt:lpstr>
      <vt:lpstr>Calibri</vt:lpstr>
      <vt:lpstr>Calibri Light</vt:lpstr>
      <vt:lpstr>Twinkl SemiBold</vt:lpstr>
      <vt:lpstr>Segoe UI Emoji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Seaton</dc:creator>
  <cp:lastModifiedBy>NOS</cp:lastModifiedBy>
  <cp:revision>56</cp:revision>
  <dcterms:created xsi:type="dcterms:W3CDTF">2014-10-03T07:47:39Z</dcterms:created>
  <dcterms:modified xsi:type="dcterms:W3CDTF">2020-07-06T10:47:55Z</dcterms:modified>
</cp:coreProperties>
</file>