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AE38-CD97-4200-9E34-598631F689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دورة حياة نبات بذري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7CD386-6C7B-40F9-B792-FE33747DF6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ar-JO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D46C45A-1CCB-47AE-9724-BB2BB38AEE02}"/>
              </a:ext>
            </a:extLst>
          </p:cNvPr>
          <p:cNvSpPr/>
          <p:nvPr/>
        </p:nvSpPr>
        <p:spPr>
          <a:xfrm>
            <a:off x="372499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847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19292-9578-417B-9C04-06EE09045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A6ED5E9-1D99-4501-A740-1611CBA542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642594"/>
            <a:ext cx="100584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5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C2EFE-2C30-4ADF-9BDE-FD07E959F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75D17AC-B616-4792-A5B7-CCE53D5A8B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4642" y="397565"/>
            <a:ext cx="10250557" cy="597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321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3B720-6F90-4A50-8850-37192AD8A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E2697D9-9161-4585-8539-87CAF29EAE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0904" y="649094"/>
            <a:ext cx="10184296" cy="5386582"/>
          </a:xfrm>
        </p:spPr>
      </p:pic>
    </p:spTree>
    <p:extLst>
      <p:ext uri="{BB962C8B-B14F-4D97-AF65-F5344CB8AC3E}">
        <p14:creationId xmlns:p14="http://schemas.microsoft.com/office/powerpoint/2010/main" val="1913431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30</TotalTime>
  <Words>4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Garamond</vt:lpstr>
      <vt:lpstr>Savon</vt:lpstr>
      <vt:lpstr>دورة حياة نبات بذري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دورة حياة نبات بذري</dc:title>
  <dc:creator>LENOVO</dc:creator>
  <cp:lastModifiedBy>LENOVO</cp:lastModifiedBy>
  <cp:revision>4</cp:revision>
  <dcterms:created xsi:type="dcterms:W3CDTF">2021-09-12T19:56:03Z</dcterms:created>
  <dcterms:modified xsi:type="dcterms:W3CDTF">2021-09-19T20:28:20Z</dcterms:modified>
</cp:coreProperties>
</file>