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80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5021E6-C95B-437A-AF4B-2DAF2B626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3" y="207894"/>
            <a:ext cx="10999304" cy="35954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6B14C0-99BA-467F-8AA2-B4A9E4AEA9CF}"/>
              </a:ext>
            </a:extLst>
          </p:cNvPr>
          <p:cNvSpPr/>
          <p:nvPr/>
        </p:nvSpPr>
        <p:spPr>
          <a:xfrm>
            <a:off x="3640830" y="4649064"/>
            <a:ext cx="4512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https://wordwall.net/resource/6769990</a:t>
            </a:r>
          </a:p>
        </p:txBody>
      </p:sp>
    </p:spTree>
    <p:extLst>
      <p:ext uri="{BB962C8B-B14F-4D97-AF65-F5344CB8AC3E}">
        <p14:creationId xmlns:p14="http://schemas.microsoft.com/office/powerpoint/2010/main" val="296099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E6A905-7A74-4DAE-BEA3-C5B137D3C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23"/>
            <a:ext cx="12192000" cy="65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0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00399A-3321-4C97-867E-5CE0C4D8F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4" y="463826"/>
            <a:ext cx="11948272" cy="60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3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2FFD26-BA98-4897-8927-5FD94892A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6" b="11647"/>
          <a:stretch/>
        </p:blipFill>
        <p:spPr>
          <a:xfrm>
            <a:off x="0" y="0"/>
            <a:ext cx="12192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48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B677D3-9960-4B8B-9FA1-693D5B5B3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1" y="363768"/>
            <a:ext cx="11569148" cy="63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66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Questions">
            <a:extLst>
              <a:ext uri="{FF2B5EF4-FFF2-40B4-BE49-F238E27FC236}">
                <a16:creationId xmlns:a16="http://schemas.microsoft.com/office/drawing/2014/main" id="{0C7CC26C-507C-4476-A3ED-612461B70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6191" y="0"/>
            <a:ext cx="3200401" cy="2183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7E586E-AC1C-46B3-879D-1DF74C894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60" y="479770"/>
            <a:ext cx="8203096" cy="1703525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37731F7-9052-4941-A89C-89003A9DE39D}"/>
              </a:ext>
            </a:extLst>
          </p:cNvPr>
          <p:cNvSpPr/>
          <p:nvPr/>
        </p:nvSpPr>
        <p:spPr>
          <a:xfrm>
            <a:off x="927652" y="3048000"/>
            <a:ext cx="3379305" cy="185530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/>
              <a:t>تغير تضاريس الارض</a:t>
            </a:r>
            <a:endParaRPr lang="en-US" sz="4400" dirty="0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90EDA04-18D2-4FAE-B541-1382FB45F76F}"/>
              </a:ext>
            </a:extLst>
          </p:cNvPr>
          <p:cNvSpPr/>
          <p:nvPr/>
        </p:nvSpPr>
        <p:spPr>
          <a:xfrm>
            <a:off x="5075583" y="3048000"/>
            <a:ext cx="2981739" cy="185530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800" dirty="0"/>
              <a:t>كوراث الطبيعة</a:t>
            </a:r>
            <a:endParaRPr lang="en-US" sz="4800" dirty="0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8EC386EC-7116-43FD-AB9D-8245B632D0C1}"/>
              </a:ext>
            </a:extLst>
          </p:cNvPr>
          <p:cNvSpPr/>
          <p:nvPr/>
        </p:nvSpPr>
        <p:spPr>
          <a:xfrm>
            <a:off x="8680174" y="2835965"/>
            <a:ext cx="2584174" cy="227937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/>
              <a:t>تغيرات المناخ</a:t>
            </a:r>
            <a:endParaRPr lang="en-US" sz="4400" dirty="0"/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35B8224-39CE-4E09-AE1F-B0E7BF2665F0}"/>
              </a:ext>
            </a:extLst>
          </p:cNvPr>
          <p:cNvSpPr/>
          <p:nvPr/>
        </p:nvSpPr>
        <p:spPr>
          <a:xfrm>
            <a:off x="1921565" y="5261113"/>
            <a:ext cx="3379305" cy="132521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dirty="0"/>
              <a:t>العلاقات بين الكائنات الحية</a:t>
            </a:r>
            <a:endParaRPr lang="en-US" sz="4000" dirty="0"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658E8B20-918D-40BF-AD39-06F4C3E450AC}"/>
              </a:ext>
            </a:extLst>
          </p:cNvPr>
          <p:cNvSpPr/>
          <p:nvPr/>
        </p:nvSpPr>
        <p:spPr>
          <a:xfrm>
            <a:off x="5923722" y="5115338"/>
            <a:ext cx="2955234" cy="147099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/>
              <a:t>الانشطة البشرية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4226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FF0B97-73FC-4F90-928B-C3DEFCB34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5" y="223260"/>
            <a:ext cx="11052312" cy="590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19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EDF334-7B50-49AB-8019-B83BFC2B6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185530"/>
            <a:ext cx="10999304" cy="594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31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5EE7D9-1ADD-416D-89F1-9B29590F2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5530"/>
            <a:ext cx="11993216" cy="578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45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06C8FD-17C5-45CE-9CD0-B0BDA47DF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273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12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EB06BD-089B-4D6A-A3AC-945CBA2A9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185530"/>
            <a:ext cx="11781183" cy="64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4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F817E-3FF7-45DE-A129-CB086ECB6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020"/>
            <a:ext cx="12032974" cy="681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9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573AB4-9851-4901-91B8-5265143E6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523776"/>
            <a:ext cx="11900452" cy="600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47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14721C-287E-4C3C-842C-BE78BA625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327067"/>
            <a:ext cx="11860695" cy="47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09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7D484-3EEA-4A0A-8BB6-EA419F39A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" y="0"/>
            <a:ext cx="10933044" cy="66923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DCE77B-41E5-439A-BAD8-323A93ED8003}"/>
              </a:ext>
            </a:extLst>
          </p:cNvPr>
          <p:cNvSpPr/>
          <p:nvPr/>
        </p:nvSpPr>
        <p:spPr>
          <a:xfrm>
            <a:off x="516835" y="3935896"/>
            <a:ext cx="10495721" cy="12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تهاجر الطيور نتيجة التغيرات المناخية وبحثا عن الغذاء والامان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71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93F882-7E3F-422A-9AB6-AB4BC45A9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6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0E4AD0-D4FE-46AD-BDE0-3504E834C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741"/>
            <a:ext cx="12019722" cy="610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6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BB8FD-6516-410C-9BC6-E316FB894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496"/>
            <a:ext cx="12072730" cy="641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1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6062AF-372E-4F6A-95ED-C0EA812B2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1367"/>
            <a:ext cx="11926957" cy="656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F965CD-73E2-40AC-9461-CC902AAD0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773"/>
            <a:ext cx="12192000" cy="631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9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B33A3F-E4C3-4602-AAB0-BE1DF4C45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262"/>
            <a:ext cx="12192000" cy="67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2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A2BC30-18B7-46BE-AB49-DE3066C4D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327"/>
            <a:ext cx="12046225" cy="600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4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FC43C8-4639-4272-A4E1-13C85266F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122997"/>
            <a:ext cx="11971683" cy="3494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41D397-DD5A-4439-BC89-E836F489A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5" y="3429000"/>
            <a:ext cx="11979965" cy="33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6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</TotalTime>
  <Words>31</Words>
  <Application>Microsoft Office PowerPoint</Application>
  <PresentationFormat>Widescreen</PresentationFormat>
  <Paragraphs>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11</cp:revision>
  <dcterms:created xsi:type="dcterms:W3CDTF">2022-09-12T17:49:09Z</dcterms:created>
  <dcterms:modified xsi:type="dcterms:W3CDTF">2023-09-27T17:14:37Z</dcterms:modified>
</cp:coreProperties>
</file>