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2" r:id="rId5"/>
    <p:sldId id="261" r:id="rId6"/>
    <p:sldId id="260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F124D-59B7-4FE8-BE23-9F97B66388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0B723A-527A-42A7-9F44-AEE754936C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20AB4F-E9EE-4294-9FA2-278B9CCB6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4995-B55C-422B-B79D-D2B33EF87E94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0CD44A-7FA2-4CF5-9AA5-90F833D66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D2354-BA92-46AB-BD86-633210877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E537-6AC4-41F0-BD33-0245F56F7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46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00CAE-C3DB-498F-B227-45125DD8C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BCC8B7-B1BD-449F-A711-C20C3A7D1D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65BFC2-0E9A-4979-87E4-629C16B7D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4995-B55C-422B-B79D-D2B33EF87E94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023919-F401-4B9C-8F1B-2272852AD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D0E9D7-1C18-4913-ABB1-EA72A30AF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E537-6AC4-41F0-BD33-0245F56F7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708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F92FCE-0B1D-4337-B1B1-DF61C3CB6E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138AD3-877B-4141-B6AC-4420CD70F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3EC904-1A2A-4CD2-9493-A1581E5F4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4995-B55C-422B-B79D-D2B33EF87E94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10F396-7F67-4123-B053-22B6F0E85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566AB7-D647-47D0-892B-4116B5745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E537-6AC4-41F0-BD33-0245F56F7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083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516D1-DB79-4340-8E50-E45EF8D5D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21CB1F-404A-404D-A8CC-7204B6EDE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485A30-B256-4789-BB58-10D7828FA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4995-B55C-422B-B79D-D2B33EF87E94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3DEB89-5834-41FD-84CD-C61F40286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52F080-14AA-4538-ADB5-3484D81DE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E537-6AC4-41F0-BD33-0245F56F7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944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120E8-E58B-4415-9978-F1D25A56C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C58B2-CEC8-4095-9827-30EC4DBC81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DE13EA-2A1C-4DE7-B9C7-4BE566E53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4995-B55C-422B-B79D-D2B33EF87E94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D81C00-CE5C-46EF-A3AE-8D1DCA7B6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5B3051-5F26-4DA2-B625-ACB9FA63B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E537-6AC4-41F0-BD33-0245F56F7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891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51CFB-E4F3-43F5-9E2A-0589F0689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1968C-0E16-49BD-B4AA-F53A14502C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46D198-D6A1-4DD5-B248-F003C98C9A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09862F-FAFF-4C8C-A92E-D8C42F46D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4995-B55C-422B-B79D-D2B33EF87E94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F99259-9AD6-4DC4-9764-7399FEBFF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6359A9-DAC5-4E01-9C82-1E2EBE046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E537-6AC4-41F0-BD33-0245F56F7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191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CC8F2-54B1-49B6-9CD7-FF307F878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BA5600-03AC-4768-9340-3E3348C818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F4878D-3E24-4B0C-89C4-F0ABE72AB9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4AC091-6DB8-4D47-8B3D-1B6E8A55F7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21B4D8-6CE2-4552-96B0-B002562F28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B4F12C-75FD-4AF5-A13D-BB368D3B5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4995-B55C-422B-B79D-D2B33EF87E94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3510E2-5322-4514-8387-7486F7625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913E89-B191-465F-8338-DE840E9A7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E537-6AC4-41F0-BD33-0245F56F7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703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6432B-1C29-44CA-A772-75431C471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EF909C-CBFE-43B4-B306-DCEAC0D55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4995-B55C-422B-B79D-D2B33EF87E94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09B4B2-5E43-4E43-A3C1-E2E3F2B3E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EA029C-2E13-40DB-8990-75534A60D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E537-6AC4-41F0-BD33-0245F56F7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119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5F2EBA-B300-42C0-AE90-A37A6FF9A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4995-B55C-422B-B79D-D2B33EF87E94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3A3F56-517A-4D37-B56A-10280BCA0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30F7F7-E3AC-4125-A229-BE9863CC8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E537-6AC4-41F0-BD33-0245F56F7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830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EFB6B-65B3-4B84-B664-7A569E168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57C8CA-FE76-4C45-AF46-C5FF395C2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145DB6-AB69-4AA6-946E-10E52165E7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3DDB5A-0C74-4380-B7F0-4FF5B0BAF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4995-B55C-422B-B79D-D2B33EF87E94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67D78B-416D-45C3-9613-7680B61E9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7E7FA1-479C-4B81-907A-5F7C2C995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E537-6AC4-41F0-BD33-0245F56F7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566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56D67-9A28-4E7F-B598-50F42D039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8B1A39-3600-4E9A-BF4A-7147ED71A5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A3F67C-08D3-4C62-A152-BB1B47CCC2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C9B206-F404-47CD-B18C-9DF5A5833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4995-B55C-422B-B79D-D2B33EF87E94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827275-F4E2-41BF-8797-FB27713DB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45B63F-DC5D-4433-AD58-A86851915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E537-6AC4-41F0-BD33-0245F56F7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972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D80E23-4D2F-4880-9A7B-8A4AE367D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27B309-66F4-474B-A190-74EBFD6978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C2A3F2-0EAB-4756-8EBC-326DC11435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74995-B55C-422B-B79D-D2B33EF87E94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5A52F7-3984-4FEF-9686-FFA212F06B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0EEDC-E57F-4154-B19C-D75F54A3A0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8E537-6AC4-41F0-BD33-0245F56F7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513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28E60-6846-45D1-B841-0782D5CF5B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1ED039-8BBA-47DF-A5A1-47A9DD199A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Alphabet Letter Ii PowerPoint Presentation- Letter ID, Sounds, and  Handwriting">
            <a:extLst>
              <a:ext uri="{FF2B5EF4-FFF2-40B4-BE49-F238E27FC236}">
                <a16:creationId xmlns:a16="http://schemas.microsoft.com/office/drawing/2014/main" id="{2CC1DAE5-DCA8-46EE-AE24-9F4C3F95ADC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13" t="27595" r="9461" b="5185"/>
          <a:stretch/>
        </p:blipFill>
        <p:spPr bwMode="auto">
          <a:xfrm>
            <a:off x="1166191" y="318053"/>
            <a:ext cx="10045148" cy="6361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2472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27DE-CF72-45DF-89B1-459985045C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B63A19-33AE-4898-A025-C8E2688215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04DAA5-4708-4162-8AFF-8FC29929A636}"/>
              </a:ext>
            </a:extLst>
          </p:cNvPr>
          <p:cNvSpPr txBox="1"/>
          <p:nvPr/>
        </p:nvSpPr>
        <p:spPr>
          <a:xfrm>
            <a:off x="4267198" y="4858732"/>
            <a:ext cx="113968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rgbClr val="FF0000"/>
                </a:solidFill>
                <a:latin typeface="Comic Sans MS" panose="030F0702030302020204" pitchFamily="66" charset="0"/>
              </a:rPr>
              <a:t>i</a:t>
            </a:r>
            <a:r>
              <a:rPr lang="en-US" sz="9600" dirty="0">
                <a:latin typeface="Comic Sans MS" panose="030F0702030302020204" pitchFamily="66" charset="0"/>
              </a:rPr>
              <a:t>guana</a:t>
            </a:r>
          </a:p>
        </p:txBody>
      </p:sp>
      <p:pic>
        <p:nvPicPr>
          <p:cNvPr id="2050" name="Picture 2" descr="iguana&#10; ">
            <a:extLst>
              <a:ext uri="{FF2B5EF4-FFF2-40B4-BE49-F238E27FC236}">
                <a16:creationId xmlns:a16="http://schemas.microsoft.com/office/drawing/2014/main" id="{770A4D3E-8EDD-4970-A430-27B39A5CEC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137" r="-2891"/>
          <a:stretch/>
        </p:blipFill>
        <p:spPr bwMode="auto">
          <a:xfrm>
            <a:off x="1948069" y="2080591"/>
            <a:ext cx="8017565" cy="2778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7320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27DE-CF72-45DF-89B1-459985045C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B63A19-33AE-4898-A025-C8E2688215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04DAA5-4708-4162-8AFF-8FC29929A636}"/>
              </a:ext>
            </a:extLst>
          </p:cNvPr>
          <p:cNvSpPr txBox="1"/>
          <p:nvPr/>
        </p:nvSpPr>
        <p:spPr>
          <a:xfrm>
            <a:off x="4081670" y="4950807"/>
            <a:ext cx="89187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rgbClr val="FF0000"/>
                </a:solidFill>
                <a:latin typeface="Comic Sans MS" panose="030F0702030302020204" pitchFamily="66" charset="0"/>
              </a:rPr>
              <a:t>i</a:t>
            </a:r>
            <a:r>
              <a:rPr lang="en-US" sz="96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gloo</a:t>
            </a:r>
          </a:p>
        </p:txBody>
      </p:sp>
      <p:pic>
        <p:nvPicPr>
          <p:cNvPr id="7170" name="Picture 2" descr="igloo&#10; ">
            <a:extLst>
              <a:ext uri="{FF2B5EF4-FFF2-40B4-BE49-F238E27FC236}">
                <a16:creationId xmlns:a16="http://schemas.microsoft.com/office/drawing/2014/main" id="{73367CD5-3539-434E-A71C-E78FACE4A8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21792" r="-3789"/>
          <a:stretch/>
        </p:blipFill>
        <p:spPr bwMode="auto">
          <a:xfrm>
            <a:off x="1630017" y="708221"/>
            <a:ext cx="8348870" cy="3568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8182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27DE-CF72-45DF-89B1-459985045C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B63A19-33AE-4898-A025-C8E2688215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04DAA5-4708-4162-8AFF-8FC29929A636}"/>
              </a:ext>
            </a:extLst>
          </p:cNvPr>
          <p:cNvSpPr txBox="1"/>
          <p:nvPr/>
        </p:nvSpPr>
        <p:spPr>
          <a:xfrm>
            <a:off x="3273287" y="4950807"/>
            <a:ext cx="89187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rgbClr val="FF0000"/>
                </a:solidFill>
                <a:latin typeface="Comic Sans MS" panose="030F0702030302020204" pitchFamily="66" charset="0"/>
              </a:rPr>
              <a:t>i</a:t>
            </a:r>
            <a:r>
              <a:rPr lang="en-US" sz="9600" dirty="0">
                <a:latin typeface="Comic Sans MS" panose="030F0702030302020204" pitchFamily="66" charset="0"/>
              </a:rPr>
              <a:t>nsects</a:t>
            </a:r>
          </a:p>
        </p:txBody>
      </p:sp>
      <p:pic>
        <p:nvPicPr>
          <p:cNvPr id="3074" name="Picture 2" descr="insects&#10; ">
            <a:extLst>
              <a:ext uri="{FF2B5EF4-FFF2-40B4-BE49-F238E27FC236}">
                <a16:creationId xmlns:a16="http://schemas.microsoft.com/office/drawing/2014/main" id="{F518503C-BB6C-467D-B865-15BACFB86F7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7512" r="-1739"/>
          <a:stretch/>
        </p:blipFill>
        <p:spPr bwMode="auto">
          <a:xfrm>
            <a:off x="1205948" y="1289670"/>
            <a:ext cx="9303026" cy="3932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5074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27DE-CF72-45DF-89B1-459985045C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511" y="269990"/>
            <a:ext cx="10374706" cy="2387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B63A19-33AE-4898-A025-C8E2688215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04DAA5-4708-4162-8AFF-8FC29929A636}"/>
              </a:ext>
            </a:extLst>
          </p:cNvPr>
          <p:cNvSpPr txBox="1"/>
          <p:nvPr/>
        </p:nvSpPr>
        <p:spPr>
          <a:xfrm>
            <a:off x="4505741" y="4950808"/>
            <a:ext cx="89187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rgbClr val="FF0000"/>
                </a:solidFill>
                <a:latin typeface="Comic Sans MS" panose="030F0702030302020204" pitchFamily="66" charset="0"/>
              </a:rPr>
              <a:t>i</a:t>
            </a:r>
            <a:r>
              <a:rPr lang="en-US" sz="9600" dirty="0">
                <a:latin typeface="Comic Sans MS" panose="030F0702030302020204" pitchFamily="66" charset="0"/>
              </a:rPr>
              <a:t>ns</a:t>
            </a:r>
            <a:r>
              <a:rPr lang="en-US" sz="9600" dirty="0">
                <a:solidFill>
                  <a:srgbClr val="FF0000"/>
                </a:solidFill>
                <a:latin typeface="Comic Sans MS" panose="030F0702030302020204" pitchFamily="66" charset="0"/>
              </a:rPr>
              <a:t>i</a:t>
            </a:r>
            <a:r>
              <a:rPr lang="en-US" sz="9600" dirty="0">
                <a:latin typeface="Comic Sans MS" panose="030F0702030302020204" pitchFamily="66" charset="0"/>
              </a:rPr>
              <a:t>de</a:t>
            </a:r>
          </a:p>
        </p:txBody>
      </p:sp>
      <p:pic>
        <p:nvPicPr>
          <p:cNvPr id="4098" name="Picture 2" descr="inside&#10; ">
            <a:extLst>
              <a:ext uri="{FF2B5EF4-FFF2-40B4-BE49-F238E27FC236}">
                <a16:creationId xmlns:a16="http://schemas.microsoft.com/office/drawing/2014/main" id="{E452828B-7D49-412D-A7F2-8176C8B4513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43" r="-3983"/>
          <a:stretch/>
        </p:blipFill>
        <p:spPr bwMode="auto">
          <a:xfrm>
            <a:off x="2040835" y="1086678"/>
            <a:ext cx="7169426" cy="3771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0303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504DAA5-4708-4162-8AFF-8FC29929A636}"/>
              </a:ext>
            </a:extLst>
          </p:cNvPr>
          <p:cNvSpPr txBox="1"/>
          <p:nvPr/>
        </p:nvSpPr>
        <p:spPr>
          <a:xfrm>
            <a:off x="3472071" y="5036909"/>
            <a:ext cx="89187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rgbClr val="FF0000"/>
                </a:solidFill>
                <a:latin typeface="Comic Sans MS" panose="030F0702030302020204" pitchFamily="66" charset="0"/>
              </a:rPr>
              <a:t>i</a:t>
            </a:r>
            <a:r>
              <a:rPr lang="en-US" sz="96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ce cream</a:t>
            </a:r>
          </a:p>
        </p:txBody>
      </p:sp>
      <p:pic>
        <p:nvPicPr>
          <p:cNvPr id="5122" name="Picture 2" descr="ice cream&#10; ">
            <a:extLst>
              <a:ext uri="{FF2B5EF4-FFF2-40B4-BE49-F238E27FC236}">
                <a16:creationId xmlns:a16="http://schemas.microsoft.com/office/drawing/2014/main" id="{8F573FFB-4A6E-4781-ACEE-C3A6663C76A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535" r="-386"/>
          <a:stretch/>
        </p:blipFill>
        <p:spPr bwMode="auto">
          <a:xfrm>
            <a:off x="2968486" y="1144795"/>
            <a:ext cx="5923723" cy="4135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9370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27DE-CF72-45DF-89B1-459985045C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B63A19-33AE-4898-A025-C8E2688215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04DAA5-4708-4162-8AFF-8FC29929A636}"/>
              </a:ext>
            </a:extLst>
          </p:cNvPr>
          <p:cNvSpPr txBox="1"/>
          <p:nvPr/>
        </p:nvSpPr>
        <p:spPr>
          <a:xfrm>
            <a:off x="4876801" y="5057169"/>
            <a:ext cx="89187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rgbClr val="FF0000"/>
                </a:solidFill>
                <a:latin typeface="Comic Sans MS" panose="030F0702030302020204" pitchFamily="66" charset="0"/>
              </a:rPr>
              <a:t>i</a:t>
            </a:r>
            <a:r>
              <a:rPr lang="en-US" sz="9600" dirty="0">
                <a:latin typeface="Comic Sans MS" panose="030F0702030302020204" pitchFamily="66" charset="0"/>
              </a:rPr>
              <a:t>ce</a:t>
            </a:r>
          </a:p>
        </p:txBody>
      </p:sp>
      <p:pic>
        <p:nvPicPr>
          <p:cNvPr id="6148" name="Picture 4" descr="ice cube&#10; ">
            <a:extLst>
              <a:ext uri="{FF2B5EF4-FFF2-40B4-BE49-F238E27FC236}">
                <a16:creationId xmlns:a16="http://schemas.microsoft.com/office/drawing/2014/main" id="{C0BC0BED-4327-42C2-B736-356CFA2A53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21026" r="-2773" b="5487"/>
          <a:stretch/>
        </p:blipFill>
        <p:spPr bwMode="auto">
          <a:xfrm>
            <a:off x="3090656" y="1016001"/>
            <a:ext cx="6245502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7417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7</Words>
  <Application>Microsoft Office PowerPoint</Application>
  <PresentationFormat>Widescreen</PresentationFormat>
  <Paragraphs>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T.Alnimri</dc:creator>
  <cp:lastModifiedBy>T.Alnimri</cp:lastModifiedBy>
  <cp:revision>5</cp:revision>
  <dcterms:created xsi:type="dcterms:W3CDTF">2020-09-10T18:52:10Z</dcterms:created>
  <dcterms:modified xsi:type="dcterms:W3CDTF">2022-09-24T09:59:01Z</dcterms:modified>
</cp:coreProperties>
</file>