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7980EC2-D06F-4B96-A421-2B49569962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7980EC2-D06F-4B96-A421-2B49569962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7980EC2-D06F-4B96-A421-2B495699622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6810-68A2-4957-8554-9FFC4C8FA8B2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0EC2-D06F-4B96-A421-2B495699622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0C06810-68A2-4957-8554-9FFC4C8FA8B2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7980EC2-D06F-4B96-A421-2B495699622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8600" y="457200"/>
            <a:ext cx="5105400" cy="2971800"/>
          </a:xfrm>
        </p:spPr>
        <p:txBody>
          <a:bodyPr>
            <a:noAutofit/>
          </a:bodyPr>
          <a:lstStyle/>
          <a:p>
            <a:pPr algn="ctr"/>
            <a:r>
              <a:rPr lang="ar-JO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التربية الدينية المسيحية </a:t>
            </a:r>
          </a:p>
          <a:p>
            <a:pPr algn="ctr"/>
            <a:r>
              <a:rPr lang="ar-JO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للصف الرابع الأساسي </a:t>
            </a:r>
          </a:p>
          <a:p>
            <a:pPr algn="ctr"/>
            <a:r>
              <a:rPr lang="ar-JO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الدرس الثاني: الكتاب المقدس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Lenovo\Desktop\تحضير ريم 2020\صور الدروس\bib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609600"/>
            <a:ext cx="3724681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686800" cy="2438400"/>
          </a:xfrm>
        </p:spPr>
        <p:txBody>
          <a:bodyPr>
            <a:noAutofit/>
          </a:bodyPr>
          <a:lstStyle/>
          <a:p>
            <a:pPr algn="ctr"/>
            <a:r>
              <a:rPr lang="ar-JO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عزيزي الطالب:</a:t>
            </a:r>
            <a:br>
              <a:rPr lang="ar-JO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ar-JO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أتمنى أن تتخذ الكتاب المقدس مرجع ووسيلة للتقرب من الله، من خلال قراءته بإيمان وخشوع وتأمل.</a:t>
            </a:r>
            <a:endParaRPr lang="en-US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8e9cd49757c76ac521b939e0534af9f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667000"/>
            <a:ext cx="4953000" cy="304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62200" y="5867400"/>
            <a:ext cx="48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مع أطيب الأمنيات 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JO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ما هو الكتاب المقدس؟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286000"/>
            <a:ext cx="807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 smtClean="0">
                <a:latin typeface="Arial" pitchFamily="34" charset="0"/>
                <a:cs typeface="Arial" pitchFamily="34" charset="0"/>
              </a:rPr>
              <a:t>الكتاب المقدس موحى من الله، كتبه رجال الله القديسين وهو كتاب السماء للأرض في كل زمان ومكان منذ بدء الخليقة حتى نهاية العالم.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192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JO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ما فائدة الكتاب المقدس؟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9200" y="2514600"/>
            <a:ext cx="716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 smtClean="0">
                <a:latin typeface="Arial" pitchFamily="34" charset="0"/>
                <a:cs typeface="Arial" pitchFamily="34" charset="0"/>
              </a:rPr>
              <a:t>الكتاب المقدس مفيد للتعليم والحجاج والتقويم والتهذيب في البر.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0200" y="1066800"/>
            <a:ext cx="3048000" cy="838200"/>
          </a:xfrm>
        </p:spPr>
        <p:txBody>
          <a:bodyPr>
            <a:normAutofit/>
          </a:bodyPr>
          <a:lstStyle/>
          <a:p>
            <a:pPr algn="ctr"/>
            <a:r>
              <a:rPr lang="ar-JO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آية الدرس:</a:t>
            </a:r>
            <a:endParaRPr lang="en-US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05400" y="2133600"/>
            <a:ext cx="36576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 smtClean="0">
                <a:latin typeface="Arial" pitchFamily="34" charset="0"/>
                <a:cs typeface="Arial" pitchFamily="34" charset="0"/>
              </a:rPr>
              <a:t>"أجابَ يسوع وقال له: إن أَحَبَّني أَحَدٌ، يَحْفَظُ كَلِمَتي وَإلَيْهِ نأتي وَعِنْدَهُ نَجْعَلُ مُقامَنا".</a:t>
            </a:r>
          </a:p>
          <a:p>
            <a:pPr algn="ctr"/>
            <a:r>
              <a:rPr lang="ar-JO" sz="2800" b="1" dirty="0" smtClean="0">
                <a:latin typeface="Arial" pitchFamily="34" charset="0"/>
                <a:cs typeface="Arial" pitchFamily="34" charset="0"/>
              </a:rPr>
              <a:t>(يوحنا 23:14)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Lenovo\Desktop\images (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828800"/>
            <a:ext cx="3962400" cy="358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906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JO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أقسام الكتاب المقدس: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648200" y="1905000"/>
            <a:ext cx="1219200" cy="533400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10800000" flipV="1">
            <a:off x="3429000" y="1905000"/>
            <a:ext cx="1066800" cy="533400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953000" y="2514600"/>
            <a:ext cx="2667000" cy="70788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 smtClean="0">
                <a:latin typeface="Arial" pitchFamily="34" charset="0"/>
                <a:cs typeface="Arial" pitchFamily="34" charset="0"/>
              </a:rPr>
              <a:t>العهد القديم 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2514600"/>
            <a:ext cx="4191000" cy="70788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 smtClean="0">
                <a:latin typeface="Arial" pitchFamily="34" charset="0"/>
                <a:cs typeface="Arial" pitchFamily="34" charset="0"/>
              </a:rPr>
              <a:t>العهد الجديد (الإنجيل)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5830094" y="3695700"/>
            <a:ext cx="685006" cy="794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2172494" y="3694906"/>
            <a:ext cx="685006" cy="794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105400" y="4191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39 سفراً</a:t>
            </a:r>
            <a:endParaRPr lang="en-US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24000" y="4191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27 سفراً</a:t>
            </a:r>
            <a:endParaRPr lang="en-US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الْعَهْدُ الْقَديم:</a:t>
            </a:r>
            <a:endParaRPr lang="en-US" sz="4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447800"/>
            <a:ext cx="75438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JO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هو مجموعة الأسفار الْمُقَدَّسة، وَعَدَدُها تِسْعة وثلاثون سِفْر، كَتَبَها الأَنْبياء بِإلْهامٍ الرّوح الْقُدُس، وَتَحْكي :</a:t>
            </a:r>
          </a:p>
          <a:p>
            <a:pPr algn="r">
              <a:lnSpc>
                <a:spcPct val="150000"/>
              </a:lnSpc>
            </a:pPr>
            <a:r>
              <a:rPr lang="ar-JO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1. قصة الخلق</a:t>
            </a:r>
          </a:p>
          <a:p>
            <a:pPr algn="r">
              <a:lnSpc>
                <a:spcPct val="150000"/>
              </a:lnSpc>
            </a:pPr>
            <a:r>
              <a:rPr lang="ar-JO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2. سيرة شَعْب الله والأنبياء قبل ميلاد الرّبّ يسوع</a:t>
            </a:r>
          </a:p>
          <a:p>
            <a:pPr algn="r">
              <a:lnSpc>
                <a:spcPct val="150000"/>
              </a:lnSpc>
            </a:pPr>
            <a:r>
              <a:rPr lang="ar-JO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3. وصايا الله وتعاليمه وإرشاداته</a:t>
            </a:r>
          </a:p>
          <a:p>
            <a:pPr algn="r">
              <a:lnSpc>
                <a:spcPct val="150000"/>
              </a:lnSpc>
            </a:pPr>
            <a:r>
              <a:rPr lang="ar-JO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4. تنبؤات الأنبياء، وأعظمها الّتي تحدَّثت عن مجيء الْمخلِّص الرّبّ يسوع المسيح.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JO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أقسام العهد الجديد:</a:t>
            </a:r>
            <a:endParaRPr lang="en-US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019800" y="1524000"/>
            <a:ext cx="914400" cy="4572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>
            <a:off x="4077097" y="2247503"/>
            <a:ext cx="1447800" cy="794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2895600" y="1828800"/>
            <a:ext cx="1066800" cy="6096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 flipV="1">
            <a:off x="1981200" y="1524000"/>
            <a:ext cx="914400" cy="4572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943600" y="2057400"/>
            <a:ext cx="2743200" cy="64633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 smtClean="0">
                <a:latin typeface="Arial" pitchFamily="34" charset="0"/>
                <a:cs typeface="Arial" pitchFamily="34" charset="0"/>
              </a:rPr>
              <a:t>البشائر الأربعة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57600" y="3048000"/>
            <a:ext cx="2438400" cy="64633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 smtClean="0">
                <a:latin typeface="Arial" pitchFamily="34" charset="0"/>
                <a:cs typeface="Arial" pitchFamily="34" charset="0"/>
              </a:rPr>
              <a:t>أعمال الرسل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24000" y="2819400"/>
            <a:ext cx="1981200" cy="64633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 smtClean="0">
                <a:latin typeface="Arial" pitchFamily="34" charset="0"/>
                <a:cs typeface="Arial" pitchFamily="34" charset="0"/>
              </a:rPr>
              <a:t>الرسائل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" y="2057400"/>
            <a:ext cx="2209800" cy="64633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 smtClean="0">
                <a:latin typeface="Arial" pitchFamily="34" charset="0"/>
                <a:cs typeface="Arial" pitchFamily="34" charset="0"/>
              </a:rPr>
              <a:t>رؤيا يوحنا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7620000" y="2819400"/>
            <a:ext cx="685800" cy="5334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 flipH="1">
            <a:off x="6934200" y="3352800"/>
            <a:ext cx="1371600" cy="4572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6249194" y="3581400"/>
            <a:ext cx="1370806" cy="794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5829300" y="3162300"/>
            <a:ext cx="1143000" cy="60960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924800" y="34290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متى</a:t>
            </a:r>
            <a:r>
              <a:rPr lang="ar-JO" dirty="0" smtClean="0"/>
              <a:t> 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467600" y="4419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مرقس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324600" y="4419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لوقا</a:t>
            </a:r>
            <a:r>
              <a:rPr lang="ar-JO" dirty="0" smtClean="0"/>
              <a:t> 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334000" y="4038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يوحنا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كيف نتهيأ لقراءة الكتاب المقدس؟</a:t>
            </a:r>
            <a:endParaRPr lang="en-US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lnSpc>
                <a:spcPct val="150000"/>
              </a:lnSpc>
            </a:pPr>
            <a:r>
              <a:rPr lang="ar-JO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نقاء القلب والفكر والجسد.</a:t>
            </a:r>
          </a:p>
          <a:p>
            <a:pPr algn="r">
              <a:lnSpc>
                <a:spcPct val="150000"/>
              </a:lnSpc>
            </a:pPr>
            <a:r>
              <a:rPr lang="ar-JO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تلاوة صلاة ما قبل قراءة الكتاب المقدس.</a:t>
            </a:r>
          </a:p>
          <a:p>
            <a:pPr algn="r">
              <a:lnSpc>
                <a:spcPct val="150000"/>
              </a:lnSpc>
            </a:pPr>
            <a:r>
              <a:rPr lang="ar-JO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إدراك أننا نقف أمام حضرة الله</a:t>
            </a:r>
            <a:r>
              <a:rPr lang="ar-JO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470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enovo\Desktop\images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143000"/>
            <a:ext cx="6019800" cy="51577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87</TotalTime>
  <Words>205</Words>
  <Application>Microsoft Office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Franklin Gothic Book</vt:lpstr>
      <vt:lpstr>Franklin Gothic Medium</vt:lpstr>
      <vt:lpstr>Tahoma</vt:lpstr>
      <vt:lpstr>Wingdings 2</vt:lpstr>
      <vt:lpstr>Trek</vt:lpstr>
      <vt:lpstr>PowerPoint Presentation</vt:lpstr>
      <vt:lpstr>ما هو الكتاب المقدس؟</vt:lpstr>
      <vt:lpstr>ما فائدة الكتاب المقدس؟</vt:lpstr>
      <vt:lpstr>آية الدرس:</vt:lpstr>
      <vt:lpstr>أقسام الكتاب المقدس:</vt:lpstr>
      <vt:lpstr>الْعَهْدُ الْقَديم:</vt:lpstr>
      <vt:lpstr>أقسام العهد الجديد:</vt:lpstr>
      <vt:lpstr>كيف نتهيأ لقراءة الكتاب المقدس؟</vt:lpstr>
      <vt:lpstr>PowerPoint Presentation</vt:lpstr>
      <vt:lpstr>عزيزي الطالب: أتمنى أن تتخذ الكتاب المقدس مرجع ووسيلة للتقرب من الله، من خلال قراءته بإيمان وخشوع وتأمل.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R.Emssess</cp:lastModifiedBy>
  <cp:revision>12</cp:revision>
  <dcterms:created xsi:type="dcterms:W3CDTF">2020-09-27T17:44:38Z</dcterms:created>
  <dcterms:modified xsi:type="dcterms:W3CDTF">2023-09-16T06:28:06Z</dcterms:modified>
</cp:coreProperties>
</file>