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C06810-68A2-4957-8554-9FFC4C8FA8B2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980EC2-D06F-4B96-A421-2B49569962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57200"/>
            <a:ext cx="5105400" cy="29718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التربية الدينية المسيحية </a:t>
            </a:r>
          </a:p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الرابع الأساسي </a:t>
            </a:r>
          </a:p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 الثاني: الكتاب المقدس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تحضير ريم 2020\صور الدروس\b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372468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24384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عزيزي الطالب:</a:t>
            </a:r>
            <a:br>
              <a:rPr lang="ar-JO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ar-JO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أتمنى أن تتخذ الكتاب المقدس مرجع ووسيلة للتقرب من الله، من خلال قراءته بإيمان وخشوع وتأمل.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8e9cd49757c76ac521b939e0534af9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67000"/>
            <a:ext cx="4953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5867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مع أطيب الأمنيات 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هو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الكتاب المقدس موحى من الله، كتبه رجال الله القديسين وهو كتاب السماء للأرض في كل زمان ومكان منذ بدء الخليقة حتى نهاية العالم.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فائدة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514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الكتاب المقدس مفيد للتعليم والحجاج والتقويم والتهذيب في البر.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066800"/>
            <a:ext cx="30480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آية الدرس: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2133600"/>
            <a:ext cx="3657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"أجابَ يسوع وقال له: إن أَحَبَّني أَحَدٌ، يَحْفَظُ كَلِمَتي وَإلَيْهِ نأتي وَعِنْدَهُ نَجْعَلُ مُقامَنا".</a:t>
            </a:r>
          </a:p>
          <a:p>
            <a:pPr algn="ctr"/>
            <a:r>
              <a:rPr lang="ar-JO" sz="2800" b="1" dirty="0" smtClean="0">
                <a:latin typeface="Arial" pitchFamily="34" charset="0"/>
                <a:cs typeface="Arial" pitchFamily="34" charset="0"/>
              </a:rPr>
              <a:t>(يوحنا 23:14)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Desktop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962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الكتاب المقدس: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905000"/>
            <a:ext cx="12192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3429000" y="1905000"/>
            <a:ext cx="10668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2514600"/>
            <a:ext cx="2667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latin typeface="Arial" pitchFamily="34" charset="0"/>
                <a:cs typeface="Arial" pitchFamily="34" charset="0"/>
              </a:rPr>
              <a:t>العهد القديم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514600"/>
            <a:ext cx="4191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latin typeface="Arial" pitchFamily="34" charset="0"/>
                <a:cs typeface="Arial" pitchFamily="34" charset="0"/>
              </a:rPr>
              <a:t>العهد الجديد (الإنجيل)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830094" y="3695700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172494" y="3694906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054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39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الْعَهْدُ الْقَديم: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7543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JO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 مجموعة الأسفار الْمُقَدَّسة، وَعَدَدُها تِسْعة وثلاثون سِفْر، كَتَبَها الأَنْبياء بِإلْهامٍ الرّوح الْقُدُس، وَتَحْكي :</a:t>
            </a:r>
          </a:p>
          <a:p>
            <a:pPr algn="r">
              <a:lnSpc>
                <a:spcPct val="150000"/>
              </a:lnSpc>
            </a:pPr>
            <a:r>
              <a:rPr lang="ar-J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قصة الخلق</a:t>
            </a:r>
          </a:p>
          <a:p>
            <a:pPr algn="r">
              <a:lnSpc>
                <a:spcPct val="150000"/>
              </a:lnSpc>
            </a:pPr>
            <a:r>
              <a:rPr lang="ar-J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سيرة شَعْب الله والأنبياء قبل ميلاد الرّبّ يسوع</a:t>
            </a:r>
          </a:p>
          <a:p>
            <a:pPr algn="r">
              <a:lnSpc>
                <a:spcPct val="150000"/>
              </a:lnSpc>
            </a:pPr>
            <a:r>
              <a:rPr lang="ar-J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وصايا الله وتعاليمه وإرشاداته</a:t>
            </a:r>
          </a:p>
          <a:p>
            <a:pPr algn="r">
              <a:lnSpc>
                <a:spcPct val="150000"/>
              </a:lnSpc>
            </a:pPr>
            <a:r>
              <a:rPr lang="ar-J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 تنبؤات الأنبياء، وأعظمها الّتي تحدَّثت عن مجيء الْمخلِّص الرّبّ يسوع المسيح.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الجديد: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198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077097" y="2247503"/>
            <a:ext cx="1447800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95600" y="18288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812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2057400"/>
            <a:ext cx="2743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البشائر الأربعة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3048000"/>
            <a:ext cx="24384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أعمال الرسل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2819400"/>
            <a:ext cx="1981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الرسائل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2057400"/>
            <a:ext cx="22098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atin typeface="Arial" pitchFamily="34" charset="0"/>
                <a:cs typeface="Arial" pitchFamily="34" charset="0"/>
              </a:rPr>
              <a:t>رؤيا يوحنا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20000" y="2819400"/>
            <a:ext cx="685800" cy="533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934200" y="3352800"/>
            <a:ext cx="1371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49194" y="3581400"/>
            <a:ext cx="1370806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829300" y="3162300"/>
            <a:ext cx="11430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248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متى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67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مرقس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لوقا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0" y="4038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يوحنا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كيف نتهيأ لقراءة الكتاب المقدس؟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ar-JO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نقاء القلب والفكر والجسد.</a:t>
            </a:r>
          </a:p>
          <a:p>
            <a:pPr algn="r">
              <a:lnSpc>
                <a:spcPct val="150000"/>
              </a:lnSpc>
            </a:pPr>
            <a:r>
              <a:rPr lang="ar-JO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تلاوة صلاة ما قبل قراءة الكتاب المقدس.</a:t>
            </a:r>
          </a:p>
          <a:p>
            <a:pPr algn="r">
              <a:lnSpc>
                <a:spcPct val="150000"/>
              </a:lnSpc>
            </a:pPr>
            <a:r>
              <a:rPr lang="ar-JO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إدراك أننا نقف أمام حضرة الله</a:t>
            </a:r>
            <a:r>
              <a:rPr lang="ar-J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6019800" cy="515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205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ما هو الكتاب المقدس؟</vt:lpstr>
      <vt:lpstr>ما فائدة الكتاب المقدس؟</vt:lpstr>
      <vt:lpstr>آية الدرس:</vt:lpstr>
      <vt:lpstr>أقسام الكتاب المقدس:</vt:lpstr>
      <vt:lpstr>الْعَهْدُ الْقَديم:</vt:lpstr>
      <vt:lpstr>أقسام العهد الجديد:</vt:lpstr>
      <vt:lpstr>كيف نتهيأ لقراءة الكتاب المقدس؟</vt:lpstr>
      <vt:lpstr>PowerPoint Presentation</vt:lpstr>
      <vt:lpstr>عزيزي الطالب: أتمنى أن تتخذ الكتاب المقدس مرجع ووسيلة للتقرب من الله، من خلال قراءته بإيمان وخشوع وتأمل.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R.Emssess</cp:lastModifiedBy>
  <cp:revision>12</cp:revision>
  <dcterms:created xsi:type="dcterms:W3CDTF">2020-09-27T17:44:38Z</dcterms:created>
  <dcterms:modified xsi:type="dcterms:W3CDTF">2023-09-16T06:28:06Z</dcterms:modified>
</cp:coreProperties>
</file>