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5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81" r:id="rId25"/>
    <p:sldId id="280" r:id="rId26"/>
    <p:sldId id="282" r:id="rId27"/>
    <p:sldId id="284" r:id="rId28"/>
    <p:sldId id="283" r:id="rId29"/>
    <p:sldId id="286" r:id="rId30"/>
    <p:sldId id="285" r:id="rId31"/>
    <p:sldId id="288" r:id="rId32"/>
    <p:sldId id="287" r:id="rId33"/>
    <p:sldId id="290" r:id="rId34"/>
    <p:sldId id="289" r:id="rId35"/>
    <p:sldId id="292" r:id="rId36"/>
    <p:sldId id="291" r:id="rId37"/>
    <p:sldId id="293" r:id="rId38"/>
    <p:sldId id="295" r:id="rId39"/>
    <p:sldId id="296" r:id="rId40"/>
    <p:sldId id="294" r:id="rId41"/>
    <p:sldId id="297" r:id="rId42"/>
    <p:sldId id="298" r:id="rId43"/>
    <p:sldId id="300" r:id="rId44"/>
    <p:sldId id="301" r:id="rId45"/>
    <p:sldId id="302" r:id="rId46"/>
    <p:sldId id="303" r:id="rId47"/>
    <p:sldId id="299" r:id="rId48"/>
    <p:sldId id="304" r:id="rId49"/>
    <p:sldId id="305" r:id="rId50"/>
    <p:sldId id="306" r:id="rId51"/>
    <p:sldId id="307" r:id="rId52"/>
    <p:sldId id="308" r:id="rId53"/>
    <p:sldId id="310" r:id="rId54"/>
    <p:sldId id="309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841EF-2EEC-4BAE-A0C1-0A20F91F1B4E}" type="datetimeFigureOut">
              <a:rPr lang="es-ES" smtClean="0"/>
              <a:t>26/09/2023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82381-1822-4D54-9F4B-31DEC0F2D872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econjugueur.lefigaro.fr/frlesnombresecrits.php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hlinkClick r:id="rId3"/>
              </a:rPr>
              <a:t>http://leconjugueur.lefigaro.fr/frlesnombresecrits.php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2381-1822-4D54-9F4B-31DEC0F2D872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66C67-7B31-4932-840B-AE53047F1BFE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E01F-C096-4C31-9421-2A48BE11707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AD10E-BBE3-4C20-98EA-653A45144323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D6052-81F4-4DAA-8343-08421DC26FA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67C7F-D88B-453F-8761-5164966F424A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E9BF8-8E9F-4039-80E7-3E26EB568A5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BB1B0-8D82-482B-9B62-6350494A7C30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EBA1-EE63-4008-B54F-FCB2542CD5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927DE-6716-4436-868E-26ECBD3B0209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20073-21C7-42E3-8982-B5062124D40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AA34B-E480-43EB-A473-F8FB9D6AFE85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32F28-AE74-42E5-8A70-01D8C1D2C3C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F0570-EF05-4720-905B-E32B3F0C78CA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72149-9553-41BD-A161-2F23D4DF732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409A1-A29F-410E-9C08-D5FD36BE5F98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7A4B-5AC3-453C-9B50-FFBCAECFF8E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73C3C-671F-474C-94EA-B8DA5A33A2F9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F18C4-B757-4D58-937B-552CE8C9775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35748-6CA4-44D7-8FFA-EBD4ADD96FF1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04367-568C-49D1-B059-0548E0BC4B4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94478-6B1A-4CBE-A03A-E5E1F8A6B8D8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5CD5D-AE43-466E-A1E0-95AC545BB18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A0C738-904B-4FA8-84B8-200C1AA6D5E9}" type="datetimeFigureOut">
              <a:rPr lang="es-ES"/>
              <a:pPr>
                <a:defRPr/>
              </a:pPr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8BF238-4A81-4C8F-B645-57F681376F3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303463"/>
          </a:xfrm>
          <a:solidFill>
            <a:srgbClr val="FF9900"/>
          </a:solidFill>
        </p:spPr>
        <p:txBody>
          <a:bodyPr/>
          <a:lstStyle/>
          <a:p>
            <a:pPr eaLnBrk="1" hangingPunct="1">
              <a:defRPr/>
            </a:pPr>
            <a:r>
              <a:rPr lang="es-ES" sz="8000" b="1" dirty="0" smtClean="0">
                <a:latin typeface="Comic Sans MS" pitchFamily="66" charset="0"/>
              </a:rPr>
              <a:t>LES NOMBRES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/>
          </a:p>
        </p:txBody>
      </p:sp>
      <p:pic>
        <p:nvPicPr>
          <p:cNvPr id="11266" name="Picture 2" descr="http://wmphoenixopen.com/wp-content/uploads/2012/01/Colored-Numbers-Original-340x2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872"/>
            <a:ext cx="9144000" cy="4581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Huit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Neuf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9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Dix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10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Onze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11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Douze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Treize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13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Quatorze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14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Quinze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15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Seize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16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Dix-sept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17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Zéro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0</a:t>
            </a:r>
            <a:endParaRPr lang="es-ES" sz="35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Dix-huit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18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Dix-neuf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19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Vingt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Vingt et un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21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Vingt-deux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Vingt-trois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23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Vingt-quatre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24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Vingt-cinq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Vingt-six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26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Vingt-sept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es-ES" b="1" dirty="0" smtClean="0">
                <a:latin typeface="Comic Sans MS" pitchFamily="66" charset="0"/>
              </a:rPr>
              <a:t>Un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Vingt-huit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28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Vingt-neuf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Trente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30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Trente et un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Trente-deux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32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Trente-trois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Trente-quatre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34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Trente-cinq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35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Trente-six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Trente-sept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Deux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Trente-huit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38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Trente-neuf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39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Quarante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40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Quarante et un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Quarante-deux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Quarante-trois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Quarante-quatre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Quarante-cinq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45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Quarante-six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46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Quarante-sept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47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Trois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Quarante-huit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48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Quarante-neuf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49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Cinquante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50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Cinquante et un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Cinquante-deux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52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Cinquante-trois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53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Cinquante-quatre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54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Cinquante-cinq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55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Cinquante-six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56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Cinquante-sept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57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Quatre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Cinquante-huit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58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Cinquante-neuf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59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Soixante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60 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Cinq</a:t>
            </a:r>
            <a:r>
              <a:rPr lang="es-ES" b="1" dirty="0" smtClean="0">
                <a:latin typeface="Comic Sans MS" pitchFamily="66" charset="0"/>
              </a:rPr>
              <a:t> 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Six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6</a:t>
            </a:r>
            <a:endParaRPr lang="es-ES" sz="350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fr-FR" b="1" dirty="0" smtClean="0">
                <a:latin typeface="Comic Sans MS" pitchFamily="66" charset="0"/>
              </a:rPr>
              <a:t>Sept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94453" y="1484784"/>
            <a:ext cx="5955093" cy="5622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35000" b="1" dirty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136</Words>
  <Application>Microsoft Office PowerPoint</Application>
  <PresentationFormat>On-screen Show (4:3)</PresentationFormat>
  <Paragraphs>125</Paragraphs>
  <Slides>62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6" baseType="lpstr">
      <vt:lpstr>Arial</vt:lpstr>
      <vt:lpstr>Calibri</vt:lpstr>
      <vt:lpstr>Comic Sans MS</vt:lpstr>
      <vt:lpstr>1_Tema de Office</vt:lpstr>
      <vt:lpstr>LES NOMBRES</vt:lpstr>
      <vt:lpstr>Zéro</vt:lpstr>
      <vt:lpstr>Un</vt:lpstr>
      <vt:lpstr>Deux</vt:lpstr>
      <vt:lpstr>Trois</vt:lpstr>
      <vt:lpstr>Quatre</vt:lpstr>
      <vt:lpstr>Cinq </vt:lpstr>
      <vt:lpstr>Six</vt:lpstr>
      <vt:lpstr>Sept</vt:lpstr>
      <vt:lpstr>Huit</vt:lpstr>
      <vt:lpstr>Neuf</vt:lpstr>
      <vt:lpstr>Dix</vt:lpstr>
      <vt:lpstr>Onze</vt:lpstr>
      <vt:lpstr>Douze</vt:lpstr>
      <vt:lpstr>Treize</vt:lpstr>
      <vt:lpstr>Quatorze</vt:lpstr>
      <vt:lpstr>Quinze</vt:lpstr>
      <vt:lpstr>Seize</vt:lpstr>
      <vt:lpstr>Dix-sept</vt:lpstr>
      <vt:lpstr>Dix-huit</vt:lpstr>
      <vt:lpstr>Dix-neuf</vt:lpstr>
      <vt:lpstr>Vingt</vt:lpstr>
      <vt:lpstr>Vingt et un</vt:lpstr>
      <vt:lpstr>Vingt-deux</vt:lpstr>
      <vt:lpstr>Vingt-trois</vt:lpstr>
      <vt:lpstr>Vingt-quatre</vt:lpstr>
      <vt:lpstr>Vingt-cinq</vt:lpstr>
      <vt:lpstr>Vingt-six</vt:lpstr>
      <vt:lpstr>Vingt-sept</vt:lpstr>
      <vt:lpstr>Vingt-huit</vt:lpstr>
      <vt:lpstr>Vingt-neuf</vt:lpstr>
      <vt:lpstr>Trente</vt:lpstr>
      <vt:lpstr>Trente et un</vt:lpstr>
      <vt:lpstr>Trente-deux</vt:lpstr>
      <vt:lpstr>Trente-trois</vt:lpstr>
      <vt:lpstr>Trente-quatre</vt:lpstr>
      <vt:lpstr>Trente-cinq</vt:lpstr>
      <vt:lpstr>Trente-six</vt:lpstr>
      <vt:lpstr>Trente-sept</vt:lpstr>
      <vt:lpstr>Trente-huit</vt:lpstr>
      <vt:lpstr>Trente-neuf</vt:lpstr>
      <vt:lpstr>Quarante</vt:lpstr>
      <vt:lpstr>Quarante et un</vt:lpstr>
      <vt:lpstr>Quarante-deux</vt:lpstr>
      <vt:lpstr>Quarante-trois</vt:lpstr>
      <vt:lpstr>Quarante-quatre</vt:lpstr>
      <vt:lpstr>Quarante-cinq</vt:lpstr>
      <vt:lpstr>Quarante-six</vt:lpstr>
      <vt:lpstr>Quarante-sept</vt:lpstr>
      <vt:lpstr>Quarante-huit</vt:lpstr>
      <vt:lpstr>Quarante-neuf</vt:lpstr>
      <vt:lpstr>Cinquante</vt:lpstr>
      <vt:lpstr>Cinquante et un</vt:lpstr>
      <vt:lpstr>Cinquante-deux</vt:lpstr>
      <vt:lpstr>Cinquante-trois</vt:lpstr>
      <vt:lpstr>Cinquante-quatre</vt:lpstr>
      <vt:lpstr>Cinquante-cinq</vt:lpstr>
      <vt:lpstr>Cinquante-six</vt:lpstr>
      <vt:lpstr>Cinquante-sept</vt:lpstr>
      <vt:lpstr>Cinquante-huit</vt:lpstr>
      <vt:lpstr>Cinquante-neuf</vt:lpstr>
      <vt:lpstr>Soixante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NOMBRES</dc:title>
  <dc:creator>PAULA</dc:creator>
  <cp:lastModifiedBy>R.Geurouachi</cp:lastModifiedBy>
  <cp:revision>2</cp:revision>
  <dcterms:created xsi:type="dcterms:W3CDTF">2013-11-06T09:27:40Z</dcterms:created>
  <dcterms:modified xsi:type="dcterms:W3CDTF">2023-09-25T21:27:52Z</dcterms:modified>
</cp:coreProperties>
</file>