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65" r:id="rId2"/>
    <p:sldId id="258" r:id="rId3"/>
    <p:sldId id="259" r:id="rId4"/>
    <p:sldId id="262" r:id="rId5"/>
    <p:sldId id="261" r:id="rId6"/>
    <p:sldId id="260" r:id="rId7"/>
    <p:sldId id="256" r:id="rId8"/>
    <p:sldId id="257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C534-4D59-4DA1-9DD8-D3F6538E940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C647-05AE-4142-ADC2-85049070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9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C534-4D59-4DA1-9DD8-D3F6538E940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C647-05AE-4142-ADC2-85049070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1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C534-4D59-4DA1-9DD8-D3F6538E940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C647-05AE-4142-ADC2-85049070E8C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706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C534-4D59-4DA1-9DD8-D3F6538E940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C647-05AE-4142-ADC2-85049070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36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C534-4D59-4DA1-9DD8-D3F6538E940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C647-05AE-4142-ADC2-85049070E8C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995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C534-4D59-4DA1-9DD8-D3F6538E940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C647-05AE-4142-ADC2-85049070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72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C534-4D59-4DA1-9DD8-D3F6538E940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C647-05AE-4142-ADC2-85049070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4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C534-4D59-4DA1-9DD8-D3F6538E940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C647-05AE-4142-ADC2-85049070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4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C534-4D59-4DA1-9DD8-D3F6538E940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C647-05AE-4142-ADC2-85049070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8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C534-4D59-4DA1-9DD8-D3F6538E940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C647-05AE-4142-ADC2-85049070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3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C534-4D59-4DA1-9DD8-D3F6538E940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C647-05AE-4142-ADC2-85049070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C534-4D59-4DA1-9DD8-D3F6538E940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C647-05AE-4142-ADC2-85049070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1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C534-4D59-4DA1-9DD8-D3F6538E940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C647-05AE-4142-ADC2-85049070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C534-4D59-4DA1-9DD8-D3F6538E940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C647-05AE-4142-ADC2-85049070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9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C534-4D59-4DA1-9DD8-D3F6538E940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C647-05AE-4142-ADC2-85049070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7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C534-4D59-4DA1-9DD8-D3F6538E940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C647-05AE-4142-ADC2-85049070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1C534-4D59-4DA1-9DD8-D3F6538E940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ADC647-05AE-4142-ADC2-85049070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44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Les personages du livre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32" name="Picture 8" descr="https://kedemoseducation.com/wp-content/uploads/2022/05/Francais-plus-juni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45" y="77849"/>
            <a:ext cx="5009158" cy="667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69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</a:t>
            </a:r>
            <a:r>
              <a:rPr lang="fr-FR" sz="5400" b="1" dirty="0" smtClean="0"/>
              <a:t>’</a:t>
            </a:r>
            <a:r>
              <a:rPr lang="en-US" sz="5400" b="1" dirty="0" err="1" smtClean="0"/>
              <a:t>est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une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fille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  <p:pic>
        <p:nvPicPr>
          <p:cNvPr id="4" name="Content Placeholder 3" descr="&lt;strong&gt;une fille&lt;/strong&gt; de l'air | Paris, 2012, Canon 5Dmk3 and 200mm L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160588"/>
            <a:ext cx="3881437" cy="3881437"/>
          </a:xfrm>
        </p:spPr>
      </p:pic>
      <p:pic>
        <p:nvPicPr>
          <p:cNvPr id="5" name="Picture 4" descr="Daniela | &lt;strong&gt;Une&lt;/strong&gt; petite &lt;strong&gt;fille&lt;/strong&gt; qui est venue aider au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7" y="-51160"/>
            <a:ext cx="5455714" cy="72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2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7200" b="1" dirty="0" smtClean="0"/>
              <a:t>C’est </a:t>
            </a:r>
            <a:r>
              <a:rPr lang="fr-FR" sz="7200" b="1" dirty="0" err="1" smtClean="0"/>
              <a:t>Bouli</a:t>
            </a:r>
            <a:r>
              <a:rPr lang="fr-FR" sz="7200" b="1" dirty="0" smtClean="0"/>
              <a:t> </a:t>
            </a:r>
            <a:endParaRPr lang="en-US" sz="7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91" y="750095"/>
            <a:ext cx="4319533" cy="5759378"/>
          </a:xfrm>
        </p:spPr>
      </p:pic>
    </p:spTree>
    <p:extLst>
      <p:ext uri="{BB962C8B-B14F-4D97-AF65-F5344CB8AC3E}">
        <p14:creationId xmlns:p14="http://schemas.microsoft.com/office/powerpoint/2010/main" val="148986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/>
              <a:t>C’est Fou</a:t>
            </a:r>
            <a:r>
              <a:rPr lang="en-US" sz="8000" b="1" dirty="0" smtClean="0"/>
              <a:t>ad 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1" y="118945"/>
            <a:ext cx="5132332" cy="6843110"/>
          </a:xfrm>
        </p:spPr>
      </p:pic>
    </p:spTree>
    <p:extLst>
      <p:ext uri="{BB962C8B-B14F-4D97-AF65-F5344CB8AC3E}">
        <p14:creationId xmlns:p14="http://schemas.microsoft.com/office/powerpoint/2010/main" val="211227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</a:t>
            </a:r>
            <a:r>
              <a:rPr lang="fr-FR" b="1" dirty="0" smtClean="0"/>
              <a:t> ’</a:t>
            </a:r>
            <a:r>
              <a:rPr lang="en-US" b="1" dirty="0" err="1" smtClean="0"/>
              <a:t>est</a:t>
            </a:r>
            <a:r>
              <a:rPr lang="en-US" b="1" dirty="0" smtClean="0"/>
              <a:t>  Alice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64" y="275959"/>
            <a:ext cx="4882952" cy="6510604"/>
          </a:xfrm>
        </p:spPr>
      </p:pic>
    </p:spTree>
    <p:extLst>
      <p:ext uri="{BB962C8B-B14F-4D97-AF65-F5344CB8AC3E}">
        <p14:creationId xmlns:p14="http://schemas.microsoft.com/office/powerpoint/2010/main" val="87513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</a:t>
            </a:r>
            <a:r>
              <a:rPr lang="fr-FR" sz="6000" b="1" dirty="0" smtClean="0"/>
              <a:t>é</a:t>
            </a:r>
            <a:r>
              <a:rPr lang="en-US" sz="6000" b="1" dirty="0" err="1" smtClean="0"/>
              <a:t>st</a:t>
            </a:r>
            <a:r>
              <a:rPr lang="en-US" sz="6000" b="1" dirty="0" smtClean="0"/>
              <a:t>  </a:t>
            </a:r>
            <a:r>
              <a:rPr lang="en-US" sz="6000" b="1" dirty="0" err="1" smtClean="0"/>
              <a:t>Stéphanie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36" y="-90416"/>
            <a:ext cx="5012262" cy="6683016"/>
          </a:xfrm>
        </p:spPr>
      </p:pic>
    </p:spTree>
    <p:extLst>
      <p:ext uri="{BB962C8B-B14F-4D97-AF65-F5344CB8AC3E}">
        <p14:creationId xmlns:p14="http://schemas.microsoft.com/office/powerpoint/2010/main" val="172076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/>
              <a:t>C</a:t>
            </a:r>
            <a:r>
              <a:rPr lang="fr-FR" sz="8000" b="1" dirty="0" err="1" smtClean="0"/>
              <a:t>ést</a:t>
            </a:r>
            <a:r>
              <a:rPr lang="fr-FR" sz="8000" b="1" dirty="0" smtClean="0"/>
              <a:t> </a:t>
            </a:r>
            <a:r>
              <a:rPr lang="en-US" sz="8000" b="1" dirty="0" err="1" smtClean="0"/>
              <a:t>Mounir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2" y="165124"/>
            <a:ext cx="4245642" cy="5660857"/>
          </a:xfrm>
        </p:spPr>
      </p:pic>
    </p:spTree>
    <p:extLst>
      <p:ext uri="{BB962C8B-B14F-4D97-AF65-F5344CB8AC3E}">
        <p14:creationId xmlns:p14="http://schemas.microsoft.com/office/powerpoint/2010/main" val="316709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C</a:t>
            </a:r>
            <a:r>
              <a:rPr lang="fr-FR" sz="8800" b="1" dirty="0" smtClean="0"/>
              <a:t> ’est </a:t>
            </a:r>
            <a:r>
              <a:rPr lang="en-US" sz="8800" b="1" dirty="0" smtClean="0"/>
              <a:t>Papa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96" y="267855"/>
            <a:ext cx="4360718" cy="5814291"/>
          </a:xfrm>
        </p:spPr>
      </p:pic>
    </p:spTree>
    <p:extLst>
      <p:ext uri="{BB962C8B-B14F-4D97-AF65-F5344CB8AC3E}">
        <p14:creationId xmlns:p14="http://schemas.microsoft.com/office/powerpoint/2010/main" val="26887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79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 </a:t>
            </a:r>
            <a:r>
              <a:rPr lang="en-US" sz="7200" b="1" dirty="0" err="1" smtClean="0"/>
              <a:t>C’est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Maman</a:t>
            </a:r>
            <a:r>
              <a:rPr lang="en-US" sz="7200" b="1" dirty="0" smtClean="0"/>
              <a:t> </a:t>
            </a:r>
            <a:endParaRPr lang="en-US" sz="7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460" y="328179"/>
            <a:ext cx="4688049" cy="6250733"/>
          </a:xfrm>
        </p:spPr>
      </p:pic>
    </p:spTree>
    <p:extLst>
      <p:ext uri="{BB962C8B-B14F-4D97-AF65-F5344CB8AC3E}">
        <p14:creationId xmlns:p14="http://schemas.microsoft.com/office/powerpoint/2010/main" val="366518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/>
              <a:t>C</a:t>
            </a:r>
            <a:r>
              <a:rPr lang="fr-FR" sz="5400" b="1" i="1" dirty="0" smtClean="0"/>
              <a:t>’</a:t>
            </a:r>
            <a:r>
              <a:rPr lang="en-US" sz="5400" b="1" i="1" dirty="0" err="1" smtClean="0"/>
              <a:t>est</a:t>
            </a:r>
            <a:r>
              <a:rPr lang="en-US" sz="5400" b="1" i="1" dirty="0" smtClean="0"/>
              <a:t>  un gar</a:t>
            </a:r>
            <a:r>
              <a:rPr lang="fr-FR" sz="5400" b="1" i="1" dirty="0" err="1" smtClean="0"/>
              <a:t>çon</a:t>
            </a:r>
            <a:r>
              <a:rPr lang="fr-FR" sz="5400" b="1" i="1" dirty="0" smtClean="0"/>
              <a:t> </a:t>
            </a:r>
            <a:endParaRPr lang="en-US" sz="5400" b="1" i="1" dirty="0"/>
          </a:p>
        </p:txBody>
      </p:sp>
      <p:pic>
        <p:nvPicPr>
          <p:cNvPr id="4" name="Content Placeholder 3" descr="Images Gratuites : jouer, garçon, Football, des sports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300" y="138546"/>
            <a:ext cx="4691072" cy="6250854"/>
          </a:xfrm>
        </p:spPr>
      </p:pic>
    </p:spTree>
    <p:extLst>
      <p:ext uri="{BB962C8B-B14F-4D97-AF65-F5344CB8AC3E}">
        <p14:creationId xmlns:p14="http://schemas.microsoft.com/office/powerpoint/2010/main" val="41922630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32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Comic Sans MS</vt:lpstr>
      <vt:lpstr>Trebuchet MS</vt:lpstr>
      <vt:lpstr>Wingdings 3</vt:lpstr>
      <vt:lpstr>Facet</vt:lpstr>
      <vt:lpstr>Les personages du livre </vt:lpstr>
      <vt:lpstr>C’est Bouli </vt:lpstr>
      <vt:lpstr>C’est Fouad </vt:lpstr>
      <vt:lpstr>C ’est  Alice</vt:lpstr>
      <vt:lpstr>Cést  Stéphanie </vt:lpstr>
      <vt:lpstr>Cést Mounir </vt:lpstr>
      <vt:lpstr>C ’est Papa </vt:lpstr>
      <vt:lpstr> C’est Maman </vt:lpstr>
      <vt:lpstr>C’est  un garçon </vt:lpstr>
      <vt:lpstr>C’est une fille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 ’est Papa</dc:title>
  <dc:creator>Admin</dc:creator>
  <cp:lastModifiedBy>R.Geurouachi</cp:lastModifiedBy>
  <cp:revision>15</cp:revision>
  <dcterms:created xsi:type="dcterms:W3CDTF">2021-09-27T07:27:05Z</dcterms:created>
  <dcterms:modified xsi:type="dcterms:W3CDTF">2023-09-06T11:32:31Z</dcterms:modified>
</cp:coreProperties>
</file>