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3" r:id="rId4"/>
    <p:sldId id="264" r:id="rId5"/>
    <p:sldId id="266" r:id="rId6"/>
    <p:sldId id="267" r:id="rId7"/>
    <p:sldId id="262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CDE9"/>
          </a:solidFill>
        </a:fill>
      </a:tcStyle>
    </a:wholeTbl>
    <a:band2H>
      <a:tcTxStyle/>
      <a:tcStyle>
        <a:tcBdr/>
        <a:fill>
          <a:solidFill>
            <a:srgbClr val="ECE8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8CB"/>
          </a:solidFill>
        </a:fill>
      </a:tcStyle>
    </a:wholeTbl>
    <a:band2H>
      <a:tcTxStyle/>
      <a:tcStyle>
        <a:tcBdr/>
        <a:fill>
          <a:solidFill>
            <a:srgbClr val="FDED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ACDCD"/>
          </a:solidFill>
        </a:fill>
      </a:tcStyle>
    </a:wholeTbl>
    <a:band2H>
      <a:tcTxStyle/>
      <a:tcStyle>
        <a:tcBdr/>
        <a:fill>
          <a:solidFill>
            <a:srgbClr val="F5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76"/>
  </p:normalViewPr>
  <p:slideViewPr>
    <p:cSldViewPr snapToGrid="0" snapToObjects="1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0" name="Shape 3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half" idx="21"/>
          </p:nvPr>
        </p:nvSpPr>
        <p:spPr>
          <a:xfrm>
            <a:off x="533399" y="685799"/>
            <a:ext cx="4953001" cy="61722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400800" y="1104900"/>
            <a:ext cx="5791200" cy="4648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0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4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artial Circle 8"/>
          <p:cNvSpPr/>
          <p:nvPr/>
        </p:nvSpPr>
        <p:spPr>
          <a:xfrm>
            <a:off x="1112126" y="1121751"/>
            <a:ext cx="4242248" cy="4538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074" h="18913" extrusionOk="0">
                <a:moveTo>
                  <a:pt x="20074" y="14123"/>
                </a:moveTo>
                <a:lnTo>
                  <a:pt x="20074" y="14123"/>
                </a:lnTo>
                <a:cubicBezTo>
                  <a:pt x="17147" y="18664"/>
                  <a:pt x="10595" y="20256"/>
                  <a:pt x="5438" y="17679"/>
                </a:cubicBezTo>
                <a:cubicBezTo>
                  <a:pt x="282" y="15101"/>
                  <a:pt x="-1526" y="9330"/>
                  <a:pt x="1401" y="4789"/>
                </a:cubicBezTo>
                <a:cubicBezTo>
                  <a:pt x="4327" y="248"/>
                  <a:pt x="10880" y="-1344"/>
                  <a:pt x="16037" y="1233"/>
                </a:cubicBezTo>
                <a:cubicBezTo>
                  <a:pt x="16785" y="1607"/>
                  <a:pt x="17479" y="2059"/>
                  <a:pt x="18104" y="2579"/>
                </a:cubicBezTo>
                <a:lnTo>
                  <a:pt x="10737" y="9456"/>
                </a:lnTo>
                <a:close/>
              </a:path>
            </a:pathLst>
          </a:custGeom>
          <a:ln w="19050">
            <a:solidFill>
              <a:schemeClr val="accent1"/>
            </a:solidFill>
            <a:prstDash val="dash"/>
            <a:miter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15" name="Freeform: Shape 10"/>
          <p:cNvSpPr>
            <a:spLocks noGrp="1"/>
          </p:cNvSpPr>
          <p:nvPr>
            <p:ph type="pic" sz="quarter" idx="21"/>
          </p:nvPr>
        </p:nvSpPr>
        <p:spPr>
          <a:xfrm>
            <a:off x="1295307" y="1304982"/>
            <a:ext cx="3900020" cy="417190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1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3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icture Placeholder 5"/>
          <p:cNvSpPr>
            <a:spLocks noGrp="1"/>
          </p:cNvSpPr>
          <p:nvPr>
            <p:ph type="pic" sz="half" idx="21"/>
          </p:nvPr>
        </p:nvSpPr>
        <p:spPr>
          <a:xfrm>
            <a:off x="6705600" y="1533938"/>
            <a:ext cx="5486400" cy="379012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2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icture Placeholder 4"/>
          <p:cNvSpPr>
            <a:spLocks noGrp="1"/>
          </p:cNvSpPr>
          <p:nvPr>
            <p:ph type="pic" idx="21"/>
          </p:nvPr>
        </p:nvSpPr>
        <p:spPr>
          <a:xfrm>
            <a:off x="-1" y="1153928"/>
            <a:ext cx="5912978" cy="57040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3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7287266" y="1066800"/>
            <a:ext cx="3657601" cy="47244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43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838200" y="1219200"/>
            <a:ext cx="10515600" cy="2590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5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icture Placeholder 7"/>
          <p:cNvSpPr>
            <a:spLocks noGrp="1"/>
          </p:cNvSpPr>
          <p:nvPr>
            <p:ph type="pic" sz="quarter" idx="21"/>
          </p:nvPr>
        </p:nvSpPr>
        <p:spPr>
          <a:xfrm>
            <a:off x="990600" y="2362200"/>
            <a:ext cx="2133600" cy="3505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161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657600" y="1143000"/>
            <a:ext cx="2133600" cy="3505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553200" y="1040625"/>
            <a:ext cx="4572000" cy="36576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7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838200" y="1333500"/>
            <a:ext cx="5181600" cy="4191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80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712698" y="1302499"/>
            <a:ext cx="4253004" cy="425300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8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4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1245230" y="1230349"/>
            <a:ext cx="3657601" cy="45497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19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934200" y="0"/>
            <a:ext cx="46482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0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992044" y="2368668"/>
            <a:ext cx="1698173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16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3828624" y="2368668"/>
            <a:ext cx="1698172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17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6665203" y="2368668"/>
            <a:ext cx="1698173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18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9501782" y="2368668"/>
            <a:ext cx="1698172" cy="16981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1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3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031722" y="2340831"/>
            <a:ext cx="2508552" cy="33447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28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3317723" y="1172430"/>
            <a:ext cx="2508553" cy="33447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2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4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7162800" y="0"/>
            <a:ext cx="4267200" cy="6172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3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5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0" y="2108200"/>
            <a:ext cx="5410200" cy="3606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47" name="Freeform: Shape 5"/>
          <p:cNvSpPr/>
          <p:nvPr/>
        </p:nvSpPr>
        <p:spPr>
          <a:xfrm>
            <a:off x="-152816" y="1992203"/>
            <a:ext cx="5715416" cy="38299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8434" y="0"/>
                </a:lnTo>
                <a:cubicBezTo>
                  <a:pt x="20183" y="0"/>
                  <a:pt x="21600" y="2059"/>
                  <a:pt x="21600" y="4598"/>
                </a:cubicBezTo>
                <a:lnTo>
                  <a:pt x="21600" y="17002"/>
                </a:lnTo>
                <a:cubicBezTo>
                  <a:pt x="21600" y="19541"/>
                  <a:pt x="20183" y="21600"/>
                  <a:pt x="18434" y="21600"/>
                </a:cubicBezTo>
                <a:lnTo>
                  <a:pt x="0" y="21600"/>
                </a:lnTo>
                <a:close/>
              </a:path>
            </a:pathLst>
          </a:custGeom>
          <a:ln w="19050">
            <a:solidFill>
              <a:srgbClr val="5F2E8D"/>
            </a:solidFill>
            <a:prstDash val="dash"/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4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7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09600" y="1238222"/>
            <a:ext cx="10972832" cy="219077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57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8305799" y="3177450"/>
            <a:ext cx="1066801" cy="10668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5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6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905874" y="1600198"/>
            <a:ext cx="4836522" cy="40068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6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781800" y="1219192"/>
            <a:ext cx="4419602" cy="441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icture Placeholder 4"/>
          <p:cNvSpPr>
            <a:spLocks noGrp="1"/>
          </p:cNvSpPr>
          <p:nvPr>
            <p:ph type="pic" idx="21"/>
          </p:nvPr>
        </p:nvSpPr>
        <p:spPr>
          <a:xfrm>
            <a:off x="1" y="1165948"/>
            <a:ext cx="6475562" cy="569205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8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1071154" y="1495696"/>
            <a:ext cx="3866607" cy="386660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2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0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2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8501743" y="1276771"/>
            <a:ext cx="2340429" cy="234042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37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7219408" y="3617197"/>
            <a:ext cx="2161903" cy="216190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10140042" y="4157672"/>
            <a:ext cx="1080953" cy="108095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39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1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1181100" y="1828800"/>
            <a:ext cx="3657600" cy="36576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4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3195917" y="1600200"/>
            <a:ext cx="1909483" cy="19094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65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3195917" y="3569353"/>
            <a:ext cx="1909483" cy="19094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66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1219200" y="3569353"/>
            <a:ext cx="1909483" cy="19094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6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8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6629400" y="0"/>
            <a:ext cx="4691742" cy="6172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7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1232976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85" name="Picture Placeholder 12"/>
          <p:cNvSpPr>
            <a:spLocks noGrp="1"/>
          </p:cNvSpPr>
          <p:nvPr>
            <p:ph type="pic" sz="quarter" idx="22"/>
          </p:nvPr>
        </p:nvSpPr>
        <p:spPr>
          <a:xfrm>
            <a:off x="3911334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6589693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87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9268049" y="2502242"/>
            <a:ext cx="1698172" cy="169817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8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6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icture Placeholder 4"/>
          <p:cNvSpPr>
            <a:spLocks noGrp="1"/>
          </p:cNvSpPr>
          <p:nvPr>
            <p:ph type="pic" sz="half" idx="21"/>
          </p:nvPr>
        </p:nvSpPr>
        <p:spPr>
          <a:xfrm>
            <a:off x="1143000" y="1600200"/>
            <a:ext cx="4038600" cy="5257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pic>
        <p:nvPicPr>
          <p:cNvPr id="9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784" y="5976716"/>
            <a:ext cx="5738432" cy="652992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</p:sldLayoutIdLst>
  <p:transition spd="med"/>
  <p:txStyles>
    <p:titleStyle>
      <a:lvl1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0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1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Lorem ipsum dolor sit"/>
          <p:cNvSpPr txBox="1"/>
          <p:nvPr/>
        </p:nvSpPr>
        <p:spPr>
          <a:xfrm>
            <a:off x="5774202" y="3057441"/>
            <a:ext cx="3479477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 b="1">
                <a:solidFill>
                  <a:srgbClr val="002752"/>
                </a:solidFill>
              </a:defRPr>
            </a:lvl1pPr>
          </a:lstStyle>
          <a:p>
            <a:r>
              <a:rPr lang="en-US" dirty="0"/>
              <a:t>How we see things?</a:t>
            </a:r>
            <a:endParaRPr dirty="0"/>
          </a:p>
        </p:txBody>
      </p:sp>
      <p:pic>
        <p:nvPicPr>
          <p:cNvPr id="30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643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1" name="Group"/>
          <p:cNvGrpSpPr/>
          <p:nvPr/>
        </p:nvGrpSpPr>
        <p:grpSpPr>
          <a:xfrm>
            <a:off x="-114190" y="-66456"/>
            <a:ext cx="3171725" cy="6983685"/>
            <a:chOff x="0" y="0"/>
            <a:chExt cx="3171723" cy="6983683"/>
          </a:xfrm>
        </p:grpSpPr>
        <p:grpSp>
          <p:nvGrpSpPr>
            <p:cNvPr id="309" name="Group"/>
            <p:cNvGrpSpPr/>
            <p:nvPr/>
          </p:nvGrpSpPr>
          <p:grpSpPr>
            <a:xfrm>
              <a:off x="46656" y="0"/>
              <a:ext cx="3125068" cy="3119218"/>
              <a:chOff x="0" y="0"/>
              <a:chExt cx="3125067" cy="3119217"/>
            </a:xfrm>
          </p:grpSpPr>
          <p:pic>
            <p:nvPicPr>
              <p:cNvPr id="305" name="Image" descr="Image"/>
              <p:cNvPicPr>
                <a:picLocks noChangeAspect="1"/>
              </p:cNvPicPr>
              <p:nvPr/>
            </p:nvPicPr>
            <p:blipFill>
              <a:blip r:embed="rId3"/>
              <a:srcRect b="31383"/>
              <a:stretch>
                <a:fillRect/>
              </a:stretch>
            </p:blipFill>
            <p:spPr>
              <a:xfrm>
                <a:off x="1785" y="0"/>
                <a:ext cx="1565789" cy="156921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6" name="Image" descr="Image"/>
              <p:cNvPicPr>
                <a:picLocks noChangeAspect="1"/>
              </p:cNvPicPr>
              <p:nvPr/>
            </p:nvPicPr>
            <p:blipFill>
              <a:blip r:embed="rId4"/>
              <a:srcRect l="21999" t="71155" r="51506"/>
              <a:stretch>
                <a:fillRect/>
              </a:stretch>
            </p:blipFill>
            <p:spPr>
              <a:xfrm>
                <a:off x="1563323" y="1557313"/>
                <a:ext cx="1561745" cy="155455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7" name="Image" descr="Image"/>
              <p:cNvPicPr>
                <a:picLocks noChangeAspect="1"/>
              </p:cNvPicPr>
              <p:nvPr/>
            </p:nvPicPr>
            <p:blipFill>
              <a:blip r:embed="rId5"/>
              <a:srcRect t="9222" r="11853" b="14723"/>
              <a:stretch>
                <a:fillRect/>
              </a:stretch>
            </p:blipFill>
            <p:spPr>
              <a:xfrm>
                <a:off x="1564164" y="14610"/>
                <a:ext cx="1560003" cy="155455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8" name="Image" descr="Image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>
              <a:xfrm>
                <a:off x="0" y="1549971"/>
                <a:ext cx="1569246" cy="156924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310" name="Rectangle"/>
            <p:cNvSpPr/>
            <p:nvPr/>
          </p:nvSpPr>
          <p:spPr>
            <a:xfrm>
              <a:off x="0" y="3061875"/>
              <a:ext cx="3158947" cy="3921809"/>
            </a:xfrm>
            <a:prstGeom prst="rect">
              <a:avLst/>
            </a:prstGeom>
            <a:solidFill>
              <a:srgbClr val="00275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 dirty="0"/>
            </a:p>
          </p:txBody>
        </p:sp>
      </p:grpSp>
      <p:pic>
        <p:nvPicPr>
          <p:cNvPr id="312" name="Image" descr="Image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5969535" y="332289"/>
            <a:ext cx="3383379" cy="12738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509894" y="1767915"/>
            <a:ext cx="5193357" cy="1429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Describe how light travels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Explain how we see things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Describe how light interacts with objects</a:t>
            </a:r>
            <a:endParaRPr sz="2000" dirty="0"/>
          </a:p>
        </p:txBody>
      </p:sp>
      <p:sp>
        <p:nvSpPr>
          <p:cNvPr id="316" name="Lorem ipsum…"/>
          <p:cNvSpPr txBox="1"/>
          <p:nvPr/>
        </p:nvSpPr>
        <p:spPr>
          <a:xfrm>
            <a:off x="1702538" y="1061023"/>
            <a:ext cx="187968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Objectives</a:t>
            </a:r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509894" y="1767915"/>
            <a:ext cx="5049932" cy="3737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Light is a way of transferring energy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Light sources give out light and we call them </a:t>
            </a:r>
            <a:r>
              <a:rPr lang="en-US" sz="2000" b="1" u="sng" dirty="0"/>
              <a:t>luminous objects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Objects that do not give out light we call </a:t>
            </a:r>
            <a:r>
              <a:rPr lang="en-US" sz="2000" b="1" u="sng" dirty="0"/>
              <a:t>nonluminous objects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 Luminous Objects are categorized into two different categories: Natural Light Sources and Unnatural Light Sources.</a:t>
            </a:r>
            <a:endParaRPr sz="2000" dirty="0"/>
          </a:p>
        </p:txBody>
      </p:sp>
      <p:sp>
        <p:nvSpPr>
          <p:cNvPr id="316" name="Lorem ipsum…"/>
          <p:cNvSpPr txBox="1"/>
          <p:nvPr/>
        </p:nvSpPr>
        <p:spPr>
          <a:xfrm>
            <a:off x="1702538" y="1061023"/>
            <a:ext cx="2427907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What is light?</a:t>
            </a:r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AD6F1D5-A6EE-4682-B262-0C153D4C32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7164" y="3429000"/>
            <a:ext cx="5049932" cy="240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016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902643" y="1748601"/>
            <a:ext cx="5193357" cy="3737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When an object </a:t>
            </a:r>
            <a:r>
              <a:rPr lang="en-US" sz="2000" b="1" dirty="0"/>
              <a:t>gives out </a:t>
            </a:r>
            <a:r>
              <a:rPr lang="en-US" sz="2000" dirty="0"/>
              <a:t>light we say the object is </a:t>
            </a:r>
            <a:r>
              <a:rPr lang="en-US" sz="2000" b="1" u="sng" dirty="0"/>
              <a:t>emitting</a:t>
            </a:r>
            <a:r>
              <a:rPr lang="en-US" sz="2000" dirty="0"/>
              <a:t> light.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When an object </a:t>
            </a:r>
            <a:r>
              <a:rPr lang="en-US" sz="2000" b="1" dirty="0"/>
              <a:t>allows light to pass </a:t>
            </a:r>
            <a:r>
              <a:rPr lang="en-US" sz="2000" dirty="0"/>
              <a:t>through we say the object is </a:t>
            </a:r>
            <a:r>
              <a:rPr lang="en-US" sz="2000" b="1" u="sng" dirty="0"/>
              <a:t>transmitting</a:t>
            </a:r>
            <a:r>
              <a:rPr lang="en-US" sz="2000" dirty="0"/>
              <a:t> light.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When an object </a:t>
            </a:r>
            <a:r>
              <a:rPr lang="en-US" sz="2000" b="1" dirty="0"/>
              <a:t>does not allow light to pass </a:t>
            </a:r>
            <a:r>
              <a:rPr lang="en-US" sz="2000" dirty="0"/>
              <a:t>through we say the object is </a:t>
            </a:r>
            <a:r>
              <a:rPr lang="en-US" sz="2000" b="1" u="sng" dirty="0"/>
              <a:t>absorbing</a:t>
            </a:r>
            <a:r>
              <a:rPr lang="en-US" sz="2000" dirty="0"/>
              <a:t> light.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When light </a:t>
            </a:r>
            <a:r>
              <a:rPr lang="en-US" sz="2000" b="1" dirty="0"/>
              <a:t>gets bounced off </a:t>
            </a:r>
            <a:r>
              <a:rPr lang="en-US" sz="2000" dirty="0"/>
              <a:t>an object we say the light is being </a:t>
            </a:r>
            <a:r>
              <a:rPr lang="en-US" sz="2000" b="1" u="sng" dirty="0"/>
              <a:t>reflected</a:t>
            </a:r>
            <a:r>
              <a:rPr lang="en-US" sz="2000" dirty="0"/>
              <a:t>.</a:t>
            </a:r>
          </a:p>
        </p:txBody>
      </p:sp>
      <p:sp>
        <p:nvSpPr>
          <p:cNvPr id="316" name="Lorem ipsum…"/>
          <p:cNvSpPr txBox="1"/>
          <p:nvPr/>
        </p:nvSpPr>
        <p:spPr>
          <a:xfrm>
            <a:off x="1702538" y="1061023"/>
            <a:ext cx="2934456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Light Vocabulary</a:t>
            </a:r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8FD0FC-A284-4C81-A9DB-AFEB3C193E5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2281"/>
          <a:stretch/>
        </p:blipFill>
        <p:spPr>
          <a:xfrm>
            <a:off x="6246810" y="2153368"/>
            <a:ext cx="5743575" cy="292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557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TextBox 7"/>
          <p:cNvSpPr txBox="1"/>
          <p:nvPr/>
        </p:nvSpPr>
        <p:spPr>
          <a:xfrm>
            <a:off x="1509894" y="1767915"/>
            <a:ext cx="5193357" cy="5062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000" dirty="0"/>
              <a:t>Light travels in </a:t>
            </a:r>
            <a:r>
              <a:rPr lang="en-US" sz="2000" b="1" u="sng" dirty="0"/>
              <a:t>straight lines</a:t>
            </a:r>
            <a:r>
              <a:rPr lang="en-US" sz="2000" dirty="0"/>
              <a:t>.</a:t>
            </a:r>
          </a:p>
        </p:txBody>
      </p:sp>
      <p:sp>
        <p:nvSpPr>
          <p:cNvPr id="316" name="Lorem ipsum…"/>
          <p:cNvSpPr txBox="1"/>
          <p:nvPr/>
        </p:nvSpPr>
        <p:spPr>
          <a:xfrm>
            <a:off x="1702538" y="1061023"/>
            <a:ext cx="3910684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How does light travel?</a:t>
            </a:r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0" name="Picture 2" descr="Give an experiment to demonstrate that light travels in a straight line. -  jaz543inn">
            <a:extLst>
              <a:ext uri="{FF2B5EF4-FFF2-40B4-BE49-F238E27FC236}">
                <a16:creationId xmlns:a16="http://schemas.microsoft.com/office/drawing/2014/main" id="{52F323F8-7659-47E5-94F5-D5D6B1CBA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315" y="1646323"/>
            <a:ext cx="5553075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42060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714" y="0"/>
            <a:ext cx="262572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Lorem ipsum…"/>
          <p:cNvSpPr txBox="1"/>
          <p:nvPr/>
        </p:nvSpPr>
        <p:spPr>
          <a:xfrm>
            <a:off x="1702538" y="1061023"/>
            <a:ext cx="551529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200" b="1">
                <a:solidFill>
                  <a:srgbClr val="002752"/>
                </a:solidFill>
              </a:defRPr>
            </a:pPr>
            <a:r>
              <a:rPr lang="en-US" dirty="0"/>
              <a:t>What does light travel through?</a:t>
            </a:r>
          </a:p>
        </p:txBody>
      </p:sp>
      <p:pic>
        <p:nvPicPr>
          <p:cNvPr id="31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088" y="5901678"/>
            <a:ext cx="4825163" cy="549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18598" y="430317"/>
            <a:ext cx="2451727" cy="9230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4" name="Picture 2" descr="4.P.4A.5 Transparent, Translucent &amp; Opaque - SOUTH CAROLINA GRADE 4 SCIENCE">
            <a:extLst>
              <a:ext uri="{FF2B5EF4-FFF2-40B4-BE49-F238E27FC236}">
                <a16:creationId xmlns:a16="http://schemas.microsoft.com/office/drawing/2014/main" id="{04CC7591-EB49-4346-A444-B53849302B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4447" r="-6225" b="58912"/>
          <a:stretch/>
        </p:blipFill>
        <p:spPr bwMode="auto">
          <a:xfrm>
            <a:off x="815920" y="2706821"/>
            <a:ext cx="4206240" cy="1633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4.P.4A.5 Transparent, Translucent &amp; Opaque - SOUTH CAROLINA GRADE 4 SCIENCE">
            <a:extLst>
              <a:ext uri="{FF2B5EF4-FFF2-40B4-BE49-F238E27FC236}">
                <a16:creationId xmlns:a16="http://schemas.microsoft.com/office/drawing/2014/main" id="{7DC0B16B-5E5C-4D10-8C73-BEFCA1CA5E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433" b="30706"/>
          <a:stretch/>
        </p:blipFill>
        <p:spPr bwMode="auto">
          <a:xfrm>
            <a:off x="5365546" y="1826377"/>
            <a:ext cx="4496612" cy="180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4.P.4A.5 Transparent, Translucent &amp; Opaque - SOUTH CAROLINA GRADE 4 SCIENCE">
            <a:extLst>
              <a:ext uri="{FF2B5EF4-FFF2-40B4-BE49-F238E27FC236}">
                <a16:creationId xmlns:a16="http://schemas.microsoft.com/office/drawing/2014/main" id="{437EF3A0-230C-41B4-B715-CBE58E348F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146"/>
          <a:stretch/>
        </p:blipFill>
        <p:spPr bwMode="auto">
          <a:xfrm>
            <a:off x="6703251" y="4075181"/>
            <a:ext cx="4490179" cy="207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829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" name="Group"/>
          <p:cNvGrpSpPr/>
          <p:nvPr/>
        </p:nvGrpSpPr>
        <p:grpSpPr>
          <a:xfrm>
            <a:off x="-97251" y="3784862"/>
            <a:ext cx="3125069" cy="3119218"/>
            <a:chOff x="-1785" y="0"/>
            <a:chExt cx="3125067" cy="3119217"/>
          </a:xfrm>
        </p:grpSpPr>
        <p:pic>
          <p:nvPicPr>
            <p:cNvPr id="365" name="Image" descr="Image"/>
            <p:cNvPicPr>
              <a:picLocks noChangeAspect="1"/>
            </p:cNvPicPr>
            <p:nvPr/>
          </p:nvPicPr>
          <p:blipFill>
            <a:blip r:embed="rId2"/>
            <a:srcRect b="31383"/>
            <a:stretch>
              <a:fillRect/>
            </a:stretch>
          </p:blipFill>
          <p:spPr>
            <a:xfrm>
              <a:off x="0" y="0"/>
              <a:ext cx="1565788" cy="15692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6" name="Image" descr="Image"/>
            <p:cNvPicPr>
              <a:picLocks noChangeAspect="1"/>
            </p:cNvPicPr>
            <p:nvPr/>
          </p:nvPicPr>
          <p:blipFill>
            <a:blip r:embed="rId3"/>
            <a:srcRect l="21999" t="71155" r="51506"/>
            <a:stretch>
              <a:fillRect/>
            </a:stretch>
          </p:blipFill>
          <p:spPr>
            <a:xfrm>
              <a:off x="1561537" y="1544613"/>
              <a:ext cx="1561745" cy="155455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7" name="Image" descr="Image"/>
            <p:cNvPicPr>
              <a:picLocks noChangeAspect="1"/>
            </p:cNvPicPr>
            <p:nvPr/>
          </p:nvPicPr>
          <p:blipFill>
            <a:blip r:embed="rId4"/>
            <a:srcRect t="9222" r="11853" b="14723"/>
            <a:stretch>
              <a:fillRect/>
            </a:stretch>
          </p:blipFill>
          <p:spPr>
            <a:xfrm>
              <a:off x="1562378" y="1910"/>
              <a:ext cx="1560003" cy="155455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8" name="Image" descr="Image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-1786" y="1549971"/>
              <a:ext cx="1569247" cy="15692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70" name="Rectangle"/>
          <p:cNvSpPr/>
          <p:nvPr/>
        </p:nvSpPr>
        <p:spPr>
          <a:xfrm>
            <a:off x="3002165" y="3789332"/>
            <a:ext cx="9214506" cy="3110279"/>
          </a:xfrm>
          <a:prstGeom prst="rect">
            <a:avLst/>
          </a:prstGeom>
          <a:solidFill>
            <a:srgbClr val="002752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71" name="Thank you"/>
          <p:cNvSpPr txBox="1"/>
          <p:nvPr/>
        </p:nvSpPr>
        <p:spPr>
          <a:xfrm>
            <a:off x="9309322" y="5377155"/>
            <a:ext cx="1853764" cy="497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 b="1">
                <a:solidFill>
                  <a:srgbClr val="FFFFFF"/>
                </a:solidFill>
              </a:defRPr>
            </a:lvl1pPr>
          </a:lstStyle>
          <a:p>
            <a:r>
              <a:t>Thank you</a:t>
            </a:r>
          </a:p>
        </p:txBody>
      </p:sp>
      <p:sp>
        <p:nvSpPr>
          <p:cNvPr id="372" name="شكراً"/>
          <p:cNvSpPr txBox="1"/>
          <p:nvPr/>
        </p:nvSpPr>
        <p:spPr>
          <a:xfrm>
            <a:off x="9979241" y="4725046"/>
            <a:ext cx="687045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 rtl="1">
              <a:defRPr sz="2900">
                <a:solidFill>
                  <a:srgbClr val="FFFFFF"/>
                </a:solidFill>
                <a:latin typeface="Droid Arabic Naskh"/>
                <a:ea typeface="Droid Arabic Naskh"/>
                <a:cs typeface="Droid Arabic Naskh"/>
                <a:sym typeface="Droid Arabic Naskh"/>
              </a:defRPr>
            </a:lvl1pPr>
          </a:lstStyle>
          <a:p>
            <a:r>
              <a:rPr dirty="0" err="1">
                <a:latin typeface="+mn-lt"/>
              </a:rPr>
              <a:t>شكراً</a:t>
            </a:r>
            <a:endParaRPr dirty="0">
              <a:latin typeface="+mn-lt"/>
            </a:endParaRPr>
          </a:p>
        </p:txBody>
      </p:sp>
      <p:pic>
        <p:nvPicPr>
          <p:cNvPr id="373" name="Image" descr="Imag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6427" y="478459"/>
            <a:ext cx="3405787" cy="12823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23FC1"/>
      </a:accent1>
      <a:accent2>
        <a:srgbClr val="FECB35"/>
      </a:accent2>
      <a:accent3>
        <a:srgbClr val="F6861F"/>
      </a:accent3>
      <a:accent4>
        <a:srgbClr val="263699"/>
      </a:accent4>
      <a:accent5>
        <a:srgbClr val="8C0B15"/>
      </a:accent5>
      <a:accent6>
        <a:srgbClr val="C53D3F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OS Presentation Template" id="{399D4E97-B598-45CB-91AF-D0AFC19EFBD3}" vid="{193B71B5-61D0-4540-93EF-CC337B64DE42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23FC1"/>
      </a:accent1>
      <a:accent2>
        <a:srgbClr val="FECB35"/>
      </a:accent2>
      <a:accent3>
        <a:srgbClr val="F6861F"/>
      </a:accent3>
      <a:accent4>
        <a:srgbClr val="263699"/>
      </a:accent4>
      <a:accent5>
        <a:srgbClr val="8C0B15"/>
      </a:accent5>
      <a:accent6>
        <a:srgbClr val="C53D3F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NOS Presentation Template</Template>
  <TotalTime>82</TotalTime>
  <Words>157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Droid Arabic Naskh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M.Alrawas</dc:creator>
  <cp:lastModifiedBy>M.Alrawas</cp:lastModifiedBy>
  <cp:revision>6</cp:revision>
  <dcterms:created xsi:type="dcterms:W3CDTF">2023-09-03T05:09:41Z</dcterms:created>
  <dcterms:modified xsi:type="dcterms:W3CDTF">2023-09-17T12:07:51Z</dcterms:modified>
</cp:coreProperties>
</file>