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71" r:id="rId8"/>
    <p:sldId id="260" r:id="rId9"/>
    <p:sldId id="272" r:id="rId10"/>
    <p:sldId id="261" r:id="rId11"/>
    <p:sldId id="273" r:id="rId12"/>
    <p:sldId id="262" r:id="rId13"/>
    <p:sldId id="274" r:id="rId14"/>
    <p:sldId id="263" r:id="rId15"/>
    <p:sldId id="275" r:id="rId16"/>
    <p:sldId id="264" r:id="rId17"/>
    <p:sldId id="276" r:id="rId18"/>
    <p:sldId id="265" r:id="rId19"/>
    <p:sldId id="277" r:id="rId20"/>
    <p:sldId id="280" r:id="rId21"/>
    <p:sldId id="266" r:id="rId22"/>
    <p:sldId id="267" r:id="rId23"/>
    <p:sldId id="278" r:id="rId24"/>
    <p:sldId id="26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8E66-9783-4624-A87C-F33C280C8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FA22-C13A-4415-8EEE-30B3D069F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DE1DA-5A39-495E-A30C-BE0D2598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B869B-0216-42DA-BEB6-BCB2D7B3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A493F-7F95-4C74-860E-180099BA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9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EA9D-EA56-4843-99D1-B6651AD7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90D7D-6583-4207-BE5A-9E85599CB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73E0C-77EE-40E7-B29C-009850D4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EC667-ECA0-40F4-A7B4-8A86291B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2391C-8272-4B1E-856F-EAC1D9E4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FBB08-7020-4E03-A5D6-C31A6BA7A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E8A58-5CEA-4929-9215-A75F3CDC1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180F6-98DD-46C4-B609-24DF351A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9219-1C6D-4149-AA39-29EC24E3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A38FE-2FD6-4B42-A283-EBFC0F5C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D564-F58B-4EAA-A804-DFDFD1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5A6BF-96C8-4F0A-85B7-037EC0633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2F3A-8274-4D42-8052-22C55CC4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024A3-4B0F-4CAC-840A-7A05967D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C4BA6-0422-49F0-B0D4-36C3389E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3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5900-5D76-4A77-A905-ADBBE108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556EB-A6A1-4AB5-9E47-FD281C2DB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FE93D-FCD0-479D-933D-936BE31A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46849-0C08-4F07-A680-09024FF9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2ED31-CE40-4D04-A1F8-8EC0BABB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8195-2974-4CA3-9DDE-29983AB6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7602-EC01-43BE-A6D6-9C6A355AD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3424A-4856-4051-BA08-DF3E3ADB6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E71ED-B43C-4BDB-B632-149B2073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8B725-7F01-4D30-B799-7BCF38E6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46D44-9E9D-47FA-8179-8B3F12C9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7602-C3C9-44B6-A642-0720B588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3B524-DF24-4EEB-80CF-CA9471320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4A222-2FA4-4CBB-A52A-61BA35019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5B047-1B37-4FED-8F03-F37DA841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5678F-5DFE-4776-A904-38A3AA8D4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E97BA-41F0-4163-9921-8458CE50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8092C-C003-4213-A7A3-237BA46B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099B8-5C5D-4BB2-B92F-26D0FC3C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9EF8-0093-4950-AFAF-F5491416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0F366-D951-40EC-86F3-0A850D4C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58543-6A91-4747-99F9-A62F69C4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384F0-4532-4F2B-81FE-489DC4C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E33F2-95AF-47FB-9714-FD4607FB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49610-F317-49D9-9F03-927A326E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FBBB8-196E-4480-95C5-4197760A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D30-E1B6-4381-B928-EBFC8D3E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5AFB-A9D5-4358-8DF9-90701BC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A168E-A65A-4ABD-9297-92A28ED43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A82DC-0E81-4D24-9B41-AD6691D7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C2649-AA0A-4908-A724-6466A4A8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F1571-05C3-4C48-A28A-9BC82927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3863-F0BA-4170-AE18-90C19C9C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5EFBD-E99C-4BF5-9030-15515423F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2A5EF-6F0C-457F-B37E-8DFB85C8F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AA04-1A22-41AB-800E-6DBCCBFC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62FD6-CD71-40DE-9326-D5F24679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6F2A6-09A4-4F35-B23D-434A64DA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3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0F41A-0ED4-4DB7-B845-3C23EA6E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8E845-D59D-42C1-BB31-320408AE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BE45C-C2CD-4763-8879-2A3D3D16E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BC189-ECA0-4E8F-8567-3B6BF6EDC12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7F61F-4DA4-4BAB-A579-935C1128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5BB06-8A83-42D1-A64B-CDB1FA91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7B45-DB30-48BA-97DB-74C018033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5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ictionary.cambridge.org/dictionary/english/issue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846986-CA2D-4934-9DA2-DECE41AF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Idioms and Expressions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Ex. 1 Page 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1BC47-88E5-4977-B582-E1BD1996F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95" y="1690688"/>
            <a:ext cx="6097036" cy="45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7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8465-6DA6-44E9-92C0-DD52F7B9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3518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fall out with</a:t>
            </a: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00B050"/>
                </a:solidFill>
              </a:rPr>
              <a:t>“He had fallen out with his family"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A661C-37EB-4119-A377-306E84E3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92" y="2400299"/>
            <a:ext cx="6360215" cy="35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E0F9-37B0-44FB-BB16-C255B54A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have an argument.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8A39A-CFFC-4955-967E-EDCBDCFF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92" y="2400299"/>
            <a:ext cx="6360215" cy="35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74BB-9F14-44AA-A6F5-E315BF56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75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Mad about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All my friends are mad about football- I am not.</a:t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CE048-7907-4DD3-8061-6CABCEF90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703" y="2607364"/>
            <a:ext cx="5512593" cy="40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F3D4-B076-4674-AA27-35227D9B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Like something very much.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5AFBB-9A9A-4D50-A870-9478EFDD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703" y="2276060"/>
            <a:ext cx="5512593" cy="40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4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3B83-5E64-464F-8F9E-35C17820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129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keep in touch</a:t>
            </a:r>
            <a:br>
              <a:rPr lang="en-US" b="1" dirty="0"/>
            </a:br>
            <a:r>
              <a:rPr lang="en-US" b="1" dirty="0"/>
              <a:t>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Jen and I never kept in touch after college</a:t>
            </a:r>
            <a:r>
              <a:rPr lang="en-US" b="1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67BDB-A3C4-400B-BB5F-FFE95FE0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985917"/>
            <a:ext cx="5130800" cy="36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BB33-5383-4D33-9013-B5DF8B92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to be so close together that there is no space between; to be in contact.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63695-6EA9-4BCE-8691-56BCA39D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322" y="2230543"/>
            <a:ext cx="5130800" cy="36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1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05-67E2-4EF1-906B-B9FF0B62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57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See red</a:t>
            </a:r>
            <a:br>
              <a:rPr lang="en-US" dirty="0">
                <a:solidFill>
                  <a:srgbClr val="00B0F0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People who don't finish a job really make me see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27737-6757-4968-9CD7-876CA293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495" y="1976231"/>
            <a:ext cx="4621696" cy="4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7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11BD-6119-4AEC-B1C1-690EFE67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to become very angry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8D071-1532-4563-A534-3CAD2E698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17" y="1871179"/>
            <a:ext cx="4621696" cy="46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20A4-E2B6-4AD8-91C9-06F9CB0D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105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 light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They finally got the green light for their project.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6EE43-4217-4628-A3DC-9396E0A41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88" y="2875722"/>
            <a:ext cx="5441224" cy="39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BE63-0DA2-4176-BA0B-45C03943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permission to start doing something.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05987-B2D8-4D0C-98DA-D9A70A2A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66" y="2199861"/>
            <a:ext cx="5441224" cy="39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7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E458-0759-4FDB-A359-2C140F33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0638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have something in common</a:t>
            </a:r>
            <a:br>
              <a:rPr lang="en-US" b="1" dirty="0"/>
            </a:br>
            <a:r>
              <a:rPr lang="en-US" b="1" dirty="0">
                <a:solidFill>
                  <a:srgbClr val="7030A0"/>
                </a:solidFill>
              </a:rPr>
              <a:t>When you meet Alice, you'll find that you have a lot in common, including your love of classical music.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58792-3896-4E8B-8151-429FDC760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72" y="3340762"/>
            <a:ext cx="4080427" cy="34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6EED-DCEC-4B37-B729-FB1954AA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Disarmament isn't a black-and-white </a:t>
            </a:r>
            <a:r>
              <a:rPr lang="en-US" u="sng" dirty="0">
                <a:solidFill>
                  <a:srgbClr val="C00000"/>
                </a:solidFill>
                <a:hlinkClick r:id="rId2" tooltip="iss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issue</a:t>
            </a:r>
            <a:r>
              <a:rPr lang="en-US" u="sng" dirty="0">
                <a:solidFill>
                  <a:srgbClr val="C00000"/>
                </a:solidFill>
              </a:rPr>
              <a:t> for 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E8726-81EB-4694-A6FF-C8FDDBB95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387048"/>
            <a:ext cx="38671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0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2623-10DF-4507-B6E6-661A621A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black-and-white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Clear and straightforward.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F6BFE-0A51-4750-A097-966093B1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08" y="3062908"/>
            <a:ext cx="38671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CF98-B9DD-4457-9DD6-F3ED61C1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be (as) good as gold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She's been as good as gold all morning.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60487-6763-4E3F-B4B7-3DCFAF0E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36" y="2172320"/>
            <a:ext cx="6142925" cy="39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F2B0-793E-4F79-AB4E-225032A5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(of a child) to behave very well: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ED303-FC0C-4A25-8005-CF50B6E90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36" y="2172320"/>
            <a:ext cx="6142925" cy="39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0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63AB-9922-480A-B607-3513DC43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499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true </a:t>
            </a:r>
            <a:r>
              <a:rPr lang="en-US" b="1" dirty="0" err="1">
                <a:solidFill>
                  <a:srgbClr val="C00000"/>
                </a:solidFill>
              </a:rPr>
              <a:t>colours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/>
              <a:t>It was only when they started to work together that she began to see his true colours.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159FE-FB7A-473E-AB79-84DE335A4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665" y="3429000"/>
            <a:ext cx="2226987" cy="32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97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B3C0-C9AD-4BF9-AEB2-4E9E8265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to see someone's real character for the first time, especially when it is unpleasant: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E9455-C811-4495-AB02-3B61A1DB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648" y="2845904"/>
            <a:ext cx="2226987" cy="32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64D7-8EDD-4A89-B5CE-5BE819C1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24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to share interests, experiences, or other characteristics with someone or something.</a:t>
            </a:r>
            <a:br>
              <a:rPr lang="en-US" b="1" dirty="0">
                <a:solidFill>
                  <a:srgbClr val="00B0F0"/>
                </a:solidFill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0C3FF-DB2F-42AE-A239-B7745262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563" y="2280588"/>
            <a:ext cx="4080427" cy="34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5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61C6-AD1A-42A5-A775-83385595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60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hang out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 don't know why he hangs out with James, they've got nothing in common.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03664-2B63-4B41-9059-D4EFE2DB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677" y="2815672"/>
            <a:ext cx="4462669" cy="35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ED54-815A-40BA-ACD5-9A591D30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to spend a lot of time in a place or with someone.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2418E-7473-4CA1-9970-BA163464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146" y="2457864"/>
            <a:ext cx="4462669" cy="35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C0FE-58ED-4A84-A622-4277B830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15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get on someone's nerves</a:t>
            </a:r>
            <a:br>
              <a:rPr lang="en-US" b="1" dirty="0"/>
            </a:b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Please stop making that noise! It really gets on my nerves.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1EB60-0C77-44EF-AB1F-37B907365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2716696"/>
            <a:ext cx="7094606" cy="31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1245-319A-4B2F-BBE9-32E9ABD7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 annoy someone a lot.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C5E94-BB95-457F-BDAF-BC729CD4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2716696"/>
            <a:ext cx="7094606" cy="31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6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0193-587A-4BA8-8EF1-7A8D0D48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Natural</a:t>
            </a:r>
            <a:br>
              <a:rPr lang="en-US" b="1" dirty="0"/>
            </a:b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 reads the news in a natural, conversational way.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2213A-9328-4D09-B779-5B73B87C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94" y="2954199"/>
            <a:ext cx="3231046" cy="36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66DA-103A-48ED-B1F8-2C888D4D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as found in nature and not involving anything made or done by people.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D436E-9615-4746-A6ED-E44370F04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29" y="2331347"/>
            <a:ext cx="3231046" cy="36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337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Idioms and Expressions Ex. 1 Page 13</vt:lpstr>
      <vt:lpstr>have something in common When you meet Alice, you'll find that you have a lot in common, including your love of classical music.</vt:lpstr>
      <vt:lpstr>to share interests, experiences, or other characteristics with someone or something. </vt:lpstr>
      <vt:lpstr>hang out  I don't know why he hangs out with James, they've got nothing in common.</vt:lpstr>
      <vt:lpstr>to spend a lot of time in a place or with someone.</vt:lpstr>
      <vt:lpstr>get on someone's nerves  Please stop making that noise! It really gets on my nerves.</vt:lpstr>
      <vt:lpstr>to annoy someone a lot.</vt:lpstr>
      <vt:lpstr>Natural  He reads the news in a natural, conversational way.</vt:lpstr>
      <vt:lpstr>as found in nature and not involving anything made or done by people.</vt:lpstr>
      <vt:lpstr>fall out with  “He had fallen out with his family"</vt:lpstr>
      <vt:lpstr>have an argument.</vt:lpstr>
      <vt:lpstr>Mad about  All my friends are mad about football- I am not. </vt:lpstr>
      <vt:lpstr>Like something very much.</vt:lpstr>
      <vt:lpstr>keep in touch   Jen and I never kept in touch after college. </vt:lpstr>
      <vt:lpstr>to be so close together that there is no space between; to be in contact.</vt:lpstr>
      <vt:lpstr>See red  People who don't finish a job really make me see red.</vt:lpstr>
      <vt:lpstr>to become very angry</vt:lpstr>
      <vt:lpstr>Green light     They finally got the green light for their project.</vt:lpstr>
      <vt:lpstr>permission to start doing something.</vt:lpstr>
      <vt:lpstr>Disarmament isn't a black-and-white issue for me.</vt:lpstr>
      <vt:lpstr>  black-and-white Clear and straightforward.  </vt:lpstr>
      <vt:lpstr>be (as) good as gold  She's been as good as gold all morning.</vt:lpstr>
      <vt:lpstr>(of a child) to behave very well:</vt:lpstr>
      <vt:lpstr>true colours It was only when they started to work together that she began to see his true colours.</vt:lpstr>
      <vt:lpstr>to see someone's real character for the first time, especially when it is unpleasant: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L.Mriesh</dc:creator>
  <cp:lastModifiedBy>L.Mriesh</cp:lastModifiedBy>
  <cp:revision>32</cp:revision>
  <dcterms:created xsi:type="dcterms:W3CDTF">2023-06-17T05:51:53Z</dcterms:created>
  <dcterms:modified xsi:type="dcterms:W3CDTF">2023-09-18T10:04:53Z</dcterms:modified>
</cp:coreProperties>
</file>