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74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a new story</a:t>
            </a:r>
            <a:r>
              <a:rPr lang="en-US" sz="7200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530087" y="543339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4664766" y="424909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8494646" y="54333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905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3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682487" y="3241596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5327375" y="3236409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8163338" y="3217563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3" y="5075583"/>
            <a:ext cx="9634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gency FB" panose="020B0503020202020204" pitchFamily="34" charset="0"/>
              </a:rPr>
              <a:t>4                   </a:t>
            </a:r>
            <a:r>
              <a:rPr lang="en-US" sz="8000" b="1" dirty="0">
                <a:latin typeface="Century Gothic" panose="020B0502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 </a:t>
            </a:r>
            <a:r>
              <a:rPr lang="en-US" sz="8000" b="1" dirty="0">
                <a:latin typeface="Century Gothic" panose="020B0502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13252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83</Words>
  <Application>Microsoft Office PowerPoint</Application>
  <PresentationFormat>Widescreen</PresentationFormat>
  <Paragraphs>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N.Nimri</cp:lastModifiedBy>
  <cp:revision>16</cp:revision>
  <dcterms:created xsi:type="dcterms:W3CDTF">2020-11-14T17:54:38Z</dcterms:created>
  <dcterms:modified xsi:type="dcterms:W3CDTF">2020-11-21T07:33:12Z</dcterms:modified>
</cp:coreProperties>
</file>