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88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660066"/>
    <a:srgbClr val="520613"/>
    <a:srgbClr val="080F0A"/>
    <a:srgbClr val="00CCFF"/>
    <a:srgbClr val="9900CC"/>
    <a:srgbClr val="00CC00"/>
    <a:srgbClr val="6600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9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F9A1-DDB3-46F5-81A0-909403557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04A86-162E-4CD4-A7B7-DE94AF88E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B282-E6EE-4A6B-BE37-428FC3A5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6F0F-F309-446D-8B6D-9A751B0C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04235-42B9-4150-A686-E125403F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5473-7569-4936-8241-E65DFF1C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BB51D-3A7C-4B78-8D59-C14A0877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A8A2-3072-4C13-87BC-417B9479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15C9-6FAB-481B-96A6-7A2A5DBD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B2896-D76E-4632-B757-CDB32FC2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FCB59-9CD1-48F1-B8B6-884BB1F32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ADB0C-84F0-416D-8179-8208F924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5185F-2EC3-446F-A1E6-D0706E9B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2EE3-006B-41D6-B3E4-7B94CB4D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B180-E598-4C68-B9C6-1A9011E3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10B-E723-4DDD-882B-6186EBC2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D19F-007A-48FD-87C5-6A9A678F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ED71-A189-4081-9883-B55ADC4F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9F8BF-657C-4FA9-9834-D0D7692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2246-0AE8-4D0C-AEDB-1659006D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B303-EA1C-4E1F-9A1A-94F0C7A4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F1220-0D2B-46B5-B5BB-825D409C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C8789-4F4E-4F1D-9A36-3C95FEEB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D9C6-2AAA-4E10-B3F0-7AD52F04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4E27B-B809-4006-A174-F6432D0C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A581-061C-4FD6-BBA4-D54970D7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C0DB-8482-4534-A103-B5614896A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B7BDC-246F-4AFB-BD83-4621943C7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A81B6-D8D4-499D-9CAC-9190FBE0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02CD4-1FB2-41B8-80A3-C712EC87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B5DA4-756D-4FBD-A0B2-BCCAD024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3C21-38B9-43F4-911C-8304856C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051E2-0FDB-4095-96F1-940034DF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A992-EEC0-4C9E-A4B6-8659C6094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7C3AEF-59B8-464A-B390-192364B4F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6A1D4-314C-4CDD-9BF9-A4B238987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F525F-7040-42F7-9A38-34CF0B8C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1966E-D928-40EC-9F3D-CEF647C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D0841-738A-4820-9378-DEFB040B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D62E-8385-4202-BB97-EF89FF8A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E6755-3E40-48F6-B2B3-6FA854AC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981A-993E-42EC-83FA-9D1F69EC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C8CA-9AF9-492E-B224-7DDDE9A5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7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FE5FE-51F5-4B83-BADE-5E247A79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BEC69-4F7A-4548-B129-2397328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D16B1-DC0E-4378-89BD-959CD4C2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BC7F-D6A2-4B0B-945E-1A1C6F54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C4CC-50F8-47AB-92F1-109EAF878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D112A-21DC-4D14-A211-55D88834D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1061E-E9E0-4D92-82B3-DFCEBFFB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75B41-D54E-4172-BC97-16A94C3B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6A3E3-3688-42A8-B92B-C0A19984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AFEB-99DF-4167-8B1D-F60E48F7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4A86D-78F1-4336-90D3-0B96BAE07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5730E-9877-40ED-968E-7680575C0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0A400-6CBA-486F-930C-582E535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63790-4B0F-4515-A9C3-1A79F540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6A0F8-EC7D-43B6-A9B7-18B65C78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03A1E-5D52-4008-93F5-93C6E864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C40AD-500C-4C70-8D71-C19C637F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8D0C9-7F65-42FA-AE1F-B5C7BA8FD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6DC1-C238-454F-A47E-D83263A109D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3807-84E0-4C21-A8DB-2F7937AA3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90B3-D3D4-4ED2-A0B9-C04458693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1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44E20E-1FB1-4459-BA95-6C00B602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014" y="601375"/>
            <a:ext cx="6077242" cy="565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7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E544-8FD7-4CC5-B81E-45CFB0DF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00"/>
            <a:ext cx="10515600" cy="5618924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H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h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310F177-E860-431E-867A-2218FDC0B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39" y="333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6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7BBC-5FCD-4B0D-86DC-8E8402AA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336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I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6600"/>
                </a:solidFill>
                <a:latin typeface="Century Gothic" panose="020B0502020202020204" pitchFamily="34" charset="0"/>
              </a:rPr>
              <a:t>i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988D71E-F841-4C45-9CD7-1E0B41CDE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650" y="268257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CFCB-DB2A-4CBA-9964-2AFF9183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5512904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b="1" dirty="0">
                <a:latin typeface="Century Gothic" panose="020B0502020202020204" pitchFamily="34" charset="0"/>
              </a:rPr>
              <a:t>J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j</a:t>
            </a:r>
            <a:r>
              <a:rPr lang="en-US" sz="10000" b="1" dirty="0">
                <a:solidFill>
                  <a:srgbClr val="660066"/>
                </a:solidFill>
                <a:latin typeface="Century Gothic" panose="020B0502020202020204" pitchFamily="34" charset="0"/>
              </a:rPr>
              <a:t> 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CC"/>
                </a:solidFill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B857A57-6603-4635-A7A8-E0FEA9334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95" y="307799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8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7423-90AD-4678-958F-FF46525C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K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0000"/>
                </a:solidFill>
                <a:latin typeface="Century Gothic" panose="020B0502020202020204" pitchFamily="34" charset="0"/>
              </a:rPr>
              <a:t>k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40DDB64C-3FA7-4198-B8D8-033065C9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563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4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434C-22EA-41C6-8E0B-DF8CE19D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FF"/>
                </a:solidFill>
                <a:latin typeface="Century Gothic" panose="020B0502020202020204" pitchFamily="34" charset="0"/>
              </a:rPr>
              <a:t>l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D60093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5F2295B-3120-43BC-B6F6-C037697B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25" y="241053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0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9395-7BC8-44C5-97AA-B365904C0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2179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M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00"/>
                </a:solidFill>
                <a:latin typeface="Century Gothic" panose="020B0502020202020204" pitchFamily="34" charset="0"/>
              </a:rPr>
              <a:t>m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990033"/>
                </a:solidFill>
                <a:latin typeface="Century Gothic" panose="020B0502020202020204" pitchFamily="34" charset="0"/>
              </a:rPr>
              <a:t>w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3BABA27-069D-4C77-95D7-3B53CBEC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22" y="271964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3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B394-8A59-4D80-960E-1B0E83B1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421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N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99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59B02C2-5EAD-4163-83D3-7B5B1F489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8" y="285556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C15B-31F4-4BFF-878D-CB37F405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89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O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66"/>
                </a:solidFill>
                <a:latin typeface="Century Gothic" panose="020B0502020202020204" pitchFamily="34" charset="0"/>
              </a:rPr>
              <a:t>o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FF99CC"/>
                </a:solidFill>
                <a:latin typeface="Century Gothic" panose="020B0502020202020204" pitchFamily="34" charset="0"/>
              </a:rPr>
              <a:t>s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4AD4254-ABBD-408B-A8F2-172AF53B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49" y="281849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92C4-F2AC-48B0-96D8-C1F92E64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819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p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9900"/>
                </a:solidFill>
                <a:latin typeface="Century Gothic" panose="020B0502020202020204" pitchFamily="34" charset="0"/>
              </a:rPr>
              <a:t>c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FB5D4C0-9630-4104-B70C-C543C1BBA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33" y="269493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7563-4585-4535-8A43-C307B56E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2001078"/>
            <a:ext cx="10515600" cy="360459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/>
              <a:t>Q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339966"/>
                </a:solidFill>
                <a:latin typeface="Century Gothic" panose="020B0502020202020204" pitchFamily="34" charset="0"/>
              </a:rPr>
              <a:t>q</a:t>
            </a:r>
            <a:r>
              <a:rPr lang="en-US" sz="10000" b="1" dirty="0">
                <a:latin typeface="Century Gothic" panose="020B0502020202020204" pitchFamily="34" charset="0"/>
              </a:rPr>
              <a:t>                 </a:t>
            </a:r>
            <a:r>
              <a:rPr lang="en-US" sz="10000" b="1" dirty="0">
                <a:solidFill>
                  <a:srgbClr val="FFCC00"/>
                </a:solidFill>
                <a:latin typeface="Century Gothic" panose="020B0502020202020204" pitchFamily="34" charset="0"/>
              </a:rPr>
              <a:t>a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E16B6-8937-4001-A677-C2AC524D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19" y="342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8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1E65-BCC9-4BE0-91F6-0CBF54EB0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32" y="-18090"/>
            <a:ext cx="9713841" cy="68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6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BFF14-9A54-483F-BE2C-E983796A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689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R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66FF"/>
                </a:solidFill>
                <a:latin typeface="Century Gothic" panose="020B0502020202020204" pitchFamily="34" charset="0"/>
              </a:rPr>
              <a:t>r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B1DC6E-3E84-4944-A55F-CFEE9915C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2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1C5D-329C-49E5-9D9A-3B36FB75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466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S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s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CCCC00"/>
                </a:solidFill>
                <a:latin typeface="Century Gothic" panose="020B0502020202020204" pitchFamily="34" charset="0"/>
              </a:rPr>
              <a:t>u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8655BA9-9BA2-4F31-85D5-383B525D6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66" y="300385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2F1D-881D-456D-BE3C-55B8BA4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T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33"/>
                </a:solidFill>
                <a:latin typeface="Century Gothic" panose="020B0502020202020204" pitchFamily="34" charset="0"/>
              </a:rPr>
              <a:t>t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y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983C7E3A-CB28-4EDE-94BA-AD13200BF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417" y="295442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8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7BCB-26DB-4895-98A4-835259C0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36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U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9900CC"/>
                </a:solidFill>
                <a:latin typeface="Century Gothic" panose="020B0502020202020204" pitchFamily="34" charset="0"/>
              </a:rPr>
              <a:t>b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u</a:t>
            </a:r>
            <a:endParaRPr lang="en-US" sz="10000" b="1" dirty="0">
              <a:solidFill>
                <a:srgbClr val="9900C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9F57268-980C-492D-A0E6-BF324A1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812" y="3090347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EFF1-E64B-49D8-8BB1-0E1B3DF6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85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V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3300"/>
                </a:solidFill>
                <a:latin typeface="Century Gothic" panose="020B0502020202020204" pitchFamily="34" charset="0"/>
              </a:rPr>
              <a:t>v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CCFF"/>
                </a:solidFill>
                <a:latin typeface="Century Gothic" panose="020B0502020202020204" pitchFamily="34" charset="0"/>
              </a:rPr>
              <a:t>r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9251457-8856-4811-A01C-DD997844B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299149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0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1C44-35B1-49FB-A397-12BB23FE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W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520613"/>
                </a:solidFill>
                <a:latin typeface="Century Gothic" panose="020B0502020202020204" pitchFamily="34" charset="0"/>
              </a:rPr>
              <a:t>e 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</a:t>
            </a:r>
            <a:endParaRPr lang="en-US" sz="10000" b="1" dirty="0">
              <a:solidFill>
                <a:srgbClr val="520613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7F7D665-7264-48ED-945A-53953CB3B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98" y="332995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7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49E5-2C37-4F89-BFAE-3328ACA1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0968" cy="608868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X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q             </a:t>
            </a:r>
            <a:r>
              <a:rPr lang="en-US" sz="10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x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  <a:endParaRPr lang="en-US" sz="10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14074E0-2089-4A8E-BAC8-C9C7A831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55" y="279378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6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48A5-0C9D-4775-9BBF-655EA49B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450"/>
            <a:ext cx="9800968" cy="40513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1100" dirty="0"/>
            </a:br>
            <a:br>
              <a:rPr lang="en-US" sz="11100" dirty="0"/>
            </a:br>
            <a:br>
              <a:rPr lang="en-US" sz="11100" dirty="0"/>
            </a:br>
            <a:r>
              <a:rPr lang="en-US" sz="11100" b="1" dirty="0">
                <a:latin typeface="Century Gothic" panose="020B0502020202020204" pitchFamily="34" charset="0"/>
              </a:rPr>
              <a:t>Y</a:t>
            </a:r>
            <a:br>
              <a:rPr lang="en-US" sz="11100" b="1" dirty="0">
                <a:latin typeface="Century Gothic" panose="020B0502020202020204" pitchFamily="34" charset="0"/>
              </a:rPr>
            </a:br>
            <a:br>
              <a:rPr lang="en-US" sz="11100" dirty="0">
                <a:latin typeface="Century Gothic" panose="020B0502020202020204" pitchFamily="34" charset="0"/>
              </a:rPr>
            </a:br>
            <a:r>
              <a:rPr lang="en-US" sz="11100" b="1" dirty="0">
                <a:latin typeface="Century Gothic" panose="020B0502020202020204" pitchFamily="34" charset="0"/>
              </a:rPr>
              <a:t>e            </a:t>
            </a:r>
            <a:r>
              <a:rPr lang="en-US" sz="111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y</a:t>
            </a: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sz="11100" dirty="0"/>
            </a:b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8CEF1DC-063E-45BA-BB64-F6D2CA8A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85" y="222537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5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26D0-A01D-4832-9807-F0223D67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40330" cy="5294270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>
                <a:latin typeface="Century Gothic" panose="020B0502020202020204" pitchFamily="34" charset="0"/>
              </a:rPr>
              <a:t>Z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z</a:t>
            </a:r>
            <a:r>
              <a:rPr lang="en-US" sz="10000" dirty="0">
                <a:latin typeface="Century Gothic" panose="020B0502020202020204" pitchFamily="34" charset="0"/>
              </a:rPr>
              <a:t>             </a:t>
            </a:r>
            <a:r>
              <a:rPr lang="en-US" sz="10000" dirty="0">
                <a:solidFill>
                  <a:srgbClr val="00FF00"/>
                </a:solidFill>
                <a:latin typeface="Century Gothic" panose="020B0502020202020204" pitchFamily="34" charset="0"/>
              </a:rPr>
              <a:t>c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32830E0-D589-4233-A3E5-6945BCEAC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9" y="242308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699281-2F60-4450-8016-6C1FC7BEF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680" y="3522298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A9B300-95C1-4F16-AE2E-10716AB6442E}"/>
              </a:ext>
            </a:extLst>
          </p:cNvPr>
          <p:cNvSpPr txBox="1"/>
          <p:nvPr/>
        </p:nvSpPr>
        <p:spPr>
          <a:xfrm>
            <a:off x="1868557" y="3803375"/>
            <a:ext cx="16432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F00DA-FFD9-425C-B25B-688ACF07B049}"/>
              </a:ext>
            </a:extLst>
          </p:cNvPr>
          <p:cNvSpPr txBox="1"/>
          <p:nvPr/>
        </p:nvSpPr>
        <p:spPr>
          <a:xfrm>
            <a:off x="3788994" y="875420"/>
            <a:ext cx="39665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A</a:t>
            </a: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66D084C-A0BC-4F56-B4DC-B22992804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83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9DB708-CD06-4319-8679-5ACE0A28C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522" y="122478"/>
            <a:ext cx="2265086" cy="31998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715EC6-B45B-4563-B18F-CA255C1BC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20" t="2648" r="11739" b="52545"/>
          <a:stretch/>
        </p:blipFill>
        <p:spPr>
          <a:xfrm>
            <a:off x="7805531" y="4055165"/>
            <a:ext cx="2703443" cy="187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C7DB8-7AB1-4271-9132-EC0450D86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 b="29675"/>
          <a:stretch/>
        </p:blipFill>
        <p:spPr>
          <a:xfrm>
            <a:off x="1308652" y="3865389"/>
            <a:ext cx="3263348" cy="2506318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4F67B2F-E97A-4434-AE1C-F5949240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252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F5290-598A-481B-A741-277B5AAD65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07"/>
          <a:stretch/>
        </p:blipFill>
        <p:spPr>
          <a:xfrm>
            <a:off x="3714094" y="331303"/>
            <a:ext cx="3707124" cy="24316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726B13-9541-4EA6-9569-073B0D1C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243" y="3773556"/>
            <a:ext cx="2063853" cy="20638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BAEAB9-40CA-43B9-B489-169851921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193" t="23808" r="11721" b="23808"/>
          <a:stretch/>
        </p:blipFill>
        <p:spPr>
          <a:xfrm>
            <a:off x="887897" y="3564836"/>
            <a:ext cx="2544416" cy="2503266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9CCF6-F932-45B7-8C58-ADC875F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439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8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898F50-1C65-4E4C-ACD2-E4409DC97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092" y="4371560"/>
            <a:ext cx="1905000" cy="190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44935E-99A3-4EC2-AE37-281690A2A7CB}"/>
              </a:ext>
            </a:extLst>
          </p:cNvPr>
          <p:cNvSpPr txBox="1"/>
          <p:nvPr/>
        </p:nvSpPr>
        <p:spPr>
          <a:xfrm>
            <a:off x="3880022" y="1149178"/>
            <a:ext cx="380588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/>
              <a:t>D</a:t>
            </a:r>
            <a:endParaRPr lang="en-US" sz="13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1A87B-458B-44F0-9888-D0AC85EDF75C}"/>
              </a:ext>
            </a:extLst>
          </p:cNvPr>
          <p:cNvSpPr txBox="1"/>
          <p:nvPr/>
        </p:nvSpPr>
        <p:spPr>
          <a:xfrm>
            <a:off x="8402593" y="4706900"/>
            <a:ext cx="2236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7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5EA2EB-E94E-4D2E-BB87-E96ACDC7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44" y="310270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2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19044-EF94-4911-9A0D-7995437B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706" y="329854"/>
            <a:ext cx="2143125" cy="21431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3CE36E-85BE-404B-91B6-61ABA1AE2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11" y="4265750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207F33-6CFD-40EC-9BE6-484C45E9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8023" y="3779253"/>
            <a:ext cx="2761727" cy="307874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29DCA81-7741-4BBE-81F9-B6376B257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7" y="285983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C8DA00-F432-45FF-B831-523E33392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44"/>
          <a:stretch/>
        </p:blipFill>
        <p:spPr>
          <a:xfrm>
            <a:off x="4460929" y="0"/>
            <a:ext cx="2610678" cy="29357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C9C1B8-1972-4EAF-96B9-233977D2AE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58"/>
          <a:stretch/>
        </p:blipFill>
        <p:spPr>
          <a:xfrm>
            <a:off x="1500719" y="4236464"/>
            <a:ext cx="1288360" cy="1657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03591-0AFE-4FED-AAFF-69523916F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597" b="17970"/>
          <a:stretch/>
        </p:blipFill>
        <p:spPr>
          <a:xfrm>
            <a:off x="7071607" y="4243594"/>
            <a:ext cx="1800225" cy="146063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B25486C-C97A-4061-A4FE-4CAEE7F7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DC40-99FB-4060-AF32-FD9842BE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7710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G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</a:t>
            </a:r>
            <a:r>
              <a:rPr lang="en-US" sz="10000" b="1" dirty="0">
                <a:latin typeface="Century Gothic" panose="020B0502020202020204" pitchFamily="34" charset="0"/>
              </a:rPr>
              <a:t>             </a:t>
            </a:r>
            <a:r>
              <a:rPr lang="en-US" sz="10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k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089CA26-1239-4EB8-AE74-ADEA6B002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12" y="273200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129</Words>
  <Application>Microsoft Office PowerPoint</Application>
  <PresentationFormat>Widescreen</PresentationFormat>
  <Paragraphs>24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  g             k</vt:lpstr>
      <vt:lpstr>H   h              p  </vt:lpstr>
      <vt:lpstr>I   i               o</vt:lpstr>
      <vt:lpstr>   J   j                 l   </vt:lpstr>
      <vt:lpstr>K  k              n </vt:lpstr>
      <vt:lpstr>L  l               d</vt:lpstr>
      <vt:lpstr>M  m               w</vt:lpstr>
      <vt:lpstr>N  n                t</vt:lpstr>
      <vt:lpstr>O  o               s</vt:lpstr>
      <vt:lpstr>P  p                c</vt:lpstr>
      <vt:lpstr>Q   q                 a</vt:lpstr>
      <vt:lpstr>R  r                v</vt:lpstr>
      <vt:lpstr>S  s               u</vt:lpstr>
      <vt:lpstr>T  t               y</vt:lpstr>
      <vt:lpstr>U   b              u</vt:lpstr>
      <vt:lpstr>V  v                r</vt:lpstr>
      <vt:lpstr>W   e               w</vt:lpstr>
      <vt:lpstr>X  q             x </vt:lpstr>
      <vt:lpstr>   Y  e            y    </vt:lpstr>
      <vt:lpstr>  Z  z             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48</cp:revision>
  <dcterms:created xsi:type="dcterms:W3CDTF">2021-03-19T08:47:57Z</dcterms:created>
  <dcterms:modified xsi:type="dcterms:W3CDTF">2021-05-21T19:47:25Z</dcterms:modified>
</cp:coreProperties>
</file>