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5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Features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SS.Nassar</cp:lastModifiedBy>
  <cp:revision>29</cp:revision>
  <dcterms:created xsi:type="dcterms:W3CDTF">2020-07-14T14:56:01Z</dcterms:created>
  <dcterms:modified xsi:type="dcterms:W3CDTF">2022-09-22T05:38:12Z</dcterms:modified>
</cp:coreProperties>
</file>