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9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66" d="100"/>
          <a:sy n="66" d="100"/>
        </p:scale>
        <p:origin x="91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072-7D44-4EF8-BF9E-4362F02E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2A08-709F-4195-9374-D110C991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BFE2-6585-452C-A221-0C3E99C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342C-7881-4213-8056-AB80A7B6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CF40-81C7-4022-AFE9-EC3B230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1EB3-6771-474F-AC53-12CCAD04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7B4A-770F-49ED-A672-13A7CD1D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538-0DC5-4216-BEA6-DC46AC7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E4C3-AD58-4596-A409-B16B6AE0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52A-6AED-413D-8121-AB92E7B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0C8F-DA0B-4B17-817F-6B170F28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0465-5DE2-41D9-905D-82B3C56D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D00-A5F5-4730-BBFB-9B7974DC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D10-CA25-47B6-B6F1-E85687F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E14-6613-46B5-BBCA-505A3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710-211C-45BC-8767-9859F1F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FF09-CB5B-4195-99AB-C32EFF27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2EDB-DFD0-4CBB-9857-384285B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CC17-3496-4F08-944A-5289BD99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28DD-7B32-4EEF-9DB6-4720C850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5708-3CC1-4A81-BD52-6941672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36CE-65D3-4EC3-A7F8-66692F4C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CB9B-6CCE-412A-846B-DF947C5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44AD-F683-4AAA-AFB2-2385A94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93FC-D286-4D86-AB92-D6A1E71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A7F-B6D7-4FEE-9513-86DF044D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4A0-9256-46C0-A652-E197410D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80D2-9DD0-419F-A2D9-98B502D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E262-E9EF-4EE6-A592-70B22C9E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996-2CF1-4617-A1CD-AF6878FA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5B56-1DBC-4D27-9998-B8B23B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9ED-D284-4F23-B547-574EAFD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D487-51AA-4494-9FF3-2E6F3142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C3D7-3B7B-4775-B3E9-21716378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B7AF-F86B-4F31-9F51-A6578CE5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A6C-C03E-4205-BE7E-27454A87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A83E-3058-48D0-8F1E-C2C65E1B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D57D-D539-421A-B4E3-2F60660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1320F-85B8-4A25-95EE-353A228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6755-5F96-4344-AC3C-FF7F49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198D-2217-40CC-B241-1C9A9B8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10226-C146-4AE4-859F-27F7F19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E13A-1C35-4F4A-92E0-84772B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AFEC2-B10E-4F1F-AC60-EFE74F60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CA25-66D5-4CC1-BB66-6EDB9E5B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FB0-0338-4D61-B38E-51BF5715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344-F265-43F2-910C-AC29A87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02B6-E9A6-4239-B3D4-5E1C4B52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1F8E-2B2B-457B-8A48-D67991E7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30E80-67A5-48D2-A7B8-CBD2DD8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85F7A-BD1D-4128-B9B0-99159C5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B8D2-C77C-4ECC-836F-90BFF2D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5BE-4E7A-4FDD-BF4E-663BB05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AD362-A4BC-4628-B921-D42DE41F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DF4C-B68E-402E-8A78-2E4807FD4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4C8E-4CDC-4356-93DC-1E0BD4F4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9377-9359-4F4F-B9B4-463B35B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8D3-1029-4B0D-9C8C-D1596DFD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6B3-09A7-4A38-A68B-C7669887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CDD2-5AFC-4821-9702-EFB487ED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EF8-FC45-4413-8468-44AF3AC3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C404-9A6E-4A47-8859-36B4D5B9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6190-4505-4A25-B6CF-C06BCF13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16600" dirty="0">
                <a:solidFill>
                  <a:srgbClr val="0070C0"/>
                </a:solidFill>
              </a:rPr>
              <a:t>الرقم 3</a:t>
            </a:r>
            <a:r>
              <a:rPr lang="en-US" sz="11500" dirty="0">
                <a:solidFill>
                  <a:srgbClr val="0070C0"/>
                </a:solidFill>
              </a:rPr>
              <a:t> 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658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960CE-8229-48FF-B07F-FF789CA9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71" y="-705599"/>
            <a:ext cx="1971030" cy="16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BD85-68F2-4093-8324-A3E76E63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64" y="-710157"/>
            <a:ext cx="1967203" cy="163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A5A92-94A2-4AAC-8514-822B35D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87" y="4664765"/>
            <a:ext cx="2366114" cy="219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357E4-3827-4D18-81AC-94E984F939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0" y="4923183"/>
            <a:ext cx="1320744" cy="193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F8D47-3078-48E3-BAC2-3A6CD715E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1320744" y="4923183"/>
            <a:ext cx="1320744" cy="1934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B7F123-2DBE-4300-AB3A-20319CC7D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2641488" y="4923183"/>
            <a:ext cx="1320744" cy="193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7D9E0-4523-4C2D-8CCA-46729B43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667659"/>
            <a:ext cx="1785258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31D15-84EC-4B0B-A2C2-A7FB7E0A6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/>
          <a:stretch/>
        </p:blipFill>
        <p:spPr>
          <a:xfrm>
            <a:off x="9586204" y="0"/>
            <a:ext cx="2605796" cy="195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525-4B99-4F2A-868F-A9B3C786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4604"/>
            <a:ext cx="3087757" cy="234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01524-1D81-4F99-9D1E-56936D539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032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709A3-3113-48BB-AD52-10CF31CB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59" y="4512388"/>
            <a:ext cx="2927441" cy="2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772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13C1C-ED1C-433F-AEFB-557951BD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7" b="14498"/>
          <a:stretch/>
        </p:blipFill>
        <p:spPr>
          <a:xfrm>
            <a:off x="0" y="-1"/>
            <a:ext cx="3364706" cy="2278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9A8BB-CDEB-4490-8CFF-3B7BA3FE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9828730" y="-1"/>
            <a:ext cx="2363270" cy="2278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DD3B-1F40-4585-A99B-3C9BE9E7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84" y="3834190"/>
            <a:ext cx="1814286" cy="30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7D84F-88B9-4BCF-BAF3-574223C2D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15" b="24868"/>
          <a:stretch/>
        </p:blipFill>
        <p:spPr>
          <a:xfrm>
            <a:off x="8479610" y="4956628"/>
            <a:ext cx="3712390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B25A7-9C4C-49D7-902A-8E1E56DD9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926" y="0"/>
            <a:ext cx="2232074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C3420-0C24-4176-8F4E-E420A47BC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7"/>
          <a:stretch/>
        </p:blipFill>
        <p:spPr>
          <a:xfrm>
            <a:off x="0" y="4420667"/>
            <a:ext cx="2266122" cy="243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FD1F6-E70D-448B-92AE-23D91360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60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96C9D-2417-448B-A317-E77DE1F1A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17" r="15391"/>
          <a:stretch/>
        </p:blipFill>
        <p:spPr>
          <a:xfrm>
            <a:off x="9015649" y="4664765"/>
            <a:ext cx="3043829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DE7BC-00D1-43B4-A454-32EF3899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2"/>
          <a:stretch/>
        </p:blipFill>
        <p:spPr>
          <a:xfrm>
            <a:off x="2597426" y="156633"/>
            <a:ext cx="6211543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9A42-1027-4C91-9AD8-EFAF1ACE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689903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A6C1-84A5-4BCD-BBB6-B03261E2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9" y="0"/>
            <a:ext cx="5520150" cy="46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7254-46A5-4DFC-9498-4759E616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1" y="634938"/>
            <a:ext cx="59626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498B8-D389-49C7-9953-F1C67BD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4" y="251791"/>
            <a:ext cx="3693533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3837B-6551-4522-9810-CA142DDA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72" y="254370"/>
            <a:ext cx="7278755" cy="4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7F32-ADF2-4D3C-B5F5-44A62BB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88442"/>
            <a:ext cx="6401628" cy="3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5EC9E-6241-4A21-8BBF-3E6E41B5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0" y="245164"/>
            <a:ext cx="6448603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hlalsamawi@gmail.com</cp:lastModifiedBy>
  <cp:revision>9</cp:revision>
  <dcterms:created xsi:type="dcterms:W3CDTF">2021-09-20T12:48:00Z</dcterms:created>
  <dcterms:modified xsi:type="dcterms:W3CDTF">2023-09-23T12:06:29Z</dcterms:modified>
</cp:coreProperties>
</file>