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0" r:id="rId3"/>
    <p:sldId id="28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8" autoAdjust="0"/>
    <p:restoredTop sz="94660"/>
  </p:normalViewPr>
  <p:slideViewPr>
    <p:cSldViewPr snapToGrid="0">
      <p:cViewPr>
        <p:scale>
          <a:sx n="71" d="100"/>
          <a:sy n="71" d="100"/>
        </p:scale>
        <p:origin x="7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07-855B-40DE-BC7D-7B1A70D5658F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99C-FD49-4A48-9CC6-08FD011EA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0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07-855B-40DE-BC7D-7B1A70D5658F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99C-FD49-4A48-9CC6-08FD011EA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4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07-855B-40DE-BC7D-7B1A70D5658F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99C-FD49-4A48-9CC6-08FD011EA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1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07-855B-40DE-BC7D-7B1A70D5658F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99C-FD49-4A48-9CC6-08FD011EA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07-855B-40DE-BC7D-7B1A70D5658F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99C-FD49-4A48-9CC6-08FD011EA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2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07-855B-40DE-BC7D-7B1A70D5658F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99C-FD49-4A48-9CC6-08FD011EA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3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07-855B-40DE-BC7D-7B1A70D5658F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99C-FD49-4A48-9CC6-08FD011EA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2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07-855B-40DE-BC7D-7B1A70D5658F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99C-FD49-4A48-9CC6-08FD011EA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7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07-855B-40DE-BC7D-7B1A70D5658F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99C-FD49-4A48-9CC6-08FD011EA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2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07-855B-40DE-BC7D-7B1A70D5658F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99C-FD49-4A48-9CC6-08FD011EA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7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07-855B-40DE-BC7D-7B1A70D5658F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99C-FD49-4A48-9CC6-08FD011EA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4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2607-855B-40DE-BC7D-7B1A70D5658F}" type="datetimeFigureOut">
              <a:rPr lang="en-US" smtClean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199C-FD49-4A48-9CC6-08FD011EA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8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2615204" y="379827"/>
            <a:ext cx="6922691" cy="6147582"/>
          </a:xfrm>
          <a:prstGeom prst="star6">
            <a:avLst/>
          </a:prstGeom>
          <a:solidFill>
            <a:srgbClr val="F5F52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1888" y="731521"/>
            <a:ext cx="22093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800" b="1" dirty="0"/>
              <a:t>ر</a:t>
            </a:r>
            <a:endParaRPr lang="en-US" sz="28800" b="1" dirty="0"/>
          </a:p>
        </p:txBody>
      </p:sp>
    </p:spTree>
    <p:extLst>
      <p:ext uri="{BB962C8B-B14F-4D97-AF65-F5344CB8AC3E}">
        <p14:creationId xmlns:p14="http://schemas.microsoft.com/office/powerpoint/2010/main" val="128652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ر</a:t>
            </a:r>
            <a:r>
              <a:rPr lang="ar-JO" sz="10000" b="1" dirty="0"/>
              <a:t>َجل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553" y="2055813"/>
            <a:ext cx="2627499" cy="44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5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ر</a:t>
            </a:r>
            <a:r>
              <a:rPr lang="ar-JO" sz="10000" b="1" dirty="0"/>
              <a:t>اكون</a:t>
            </a:r>
          </a:p>
        </p:txBody>
      </p:sp>
      <p:pic>
        <p:nvPicPr>
          <p:cNvPr id="7170" name="Picture 2" descr="C:\Users\user\Desktop\ر\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5" y="1844825"/>
            <a:ext cx="6144971" cy="4602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219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رِ</a:t>
            </a:r>
            <a:r>
              <a:rPr lang="ar-JO" sz="10000" b="1" dirty="0"/>
              <a:t>سالة</a:t>
            </a:r>
          </a:p>
        </p:txBody>
      </p:sp>
      <p:pic>
        <p:nvPicPr>
          <p:cNvPr id="8194" name="Picture 2" descr="C:\Users\user\Desktop\ر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625" y="2132857"/>
            <a:ext cx="2741091" cy="3530193"/>
          </a:xfrm>
          <a:prstGeom prst="rect">
            <a:avLst/>
          </a:prstGeom>
          <a:noFill/>
        </p:spPr>
      </p:pic>
      <p:pic>
        <p:nvPicPr>
          <p:cNvPr id="8195" name="Picture 3" descr="C:\Users\user\Desktop\ر\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952" y="2708921"/>
            <a:ext cx="4316486" cy="2651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81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رِ</a:t>
            </a:r>
            <a:r>
              <a:rPr lang="ar-JO" sz="10000" b="1" dirty="0"/>
              <a:t>جل</a:t>
            </a:r>
          </a:p>
        </p:txBody>
      </p:sp>
      <p:pic>
        <p:nvPicPr>
          <p:cNvPr id="9218" name="Picture 2" descr="C:\Users\user\Desktop\ر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0" y="1628800"/>
            <a:ext cx="4337594" cy="4337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8805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رَ</a:t>
            </a:r>
            <a:r>
              <a:rPr lang="ar-JO" sz="10000" b="1" dirty="0"/>
              <a:t>صيف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067"/>
          <a:stretch/>
        </p:blipFill>
        <p:spPr>
          <a:xfrm>
            <a:off x="2393576" y="1882589"/>
            <a:ext cx="7719473" cy="414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43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رَ</a:t>
            </a:r>
            <a:r>
              <a:rPr lang="ar-JO" sz="10000" b="1" dirty="0"/>
              <a:t>مادي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542" y="2179678"/>
            <a:ext cx="6965576" cy="39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272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7941" y="16202"/>
            <a:ext cx="4796118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رَ</a:t>
            </a:r>
            <a:r>
              <a:rPr lang="ar-JO" sz="10000" b="1" dirty="0"/>
              <a:t>أس</a:t>
            </a:r>
          </a:p>
        </p:txBody>
      </p:sp>
      <p:sp>
        <p:nvSpPr>
          <p:cNvPr id="3" name="AutoShape 2" descr="Cute little boy head comic character Royalty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163" b="13646"/>
          <a:stretch/>
        </p:blipFill>
        <p:spPr>
          <a:xfrm>
            <a:off x="3482788" y="1690688"/>
            <a:ext cx="5405717" cy="47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83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رُ</a:t>
            </a:r>
            <a:r>
              <a:rPr lang="ar-JO" sz="10000" b="1" dirty="0"/>
              <a:t>مان</a:t>
            </a:r>
          </a:p>
        </p:txBody>
      </p:sp>
      <p:pic>
        <p:nvPicPr>
          <p:cNvPr id="13314" name="Picture 2" descr="C:\Users\user\Desktop\ر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712" y="1916832"/>
            <a:ext cx="5438594" cy="4277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473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6-Point Star 3"/>
          <p:cNvSpPr/>
          <p:nvPr/>
        </p:nvSpPr>
        <p:spPr>
          <a:xfrm>
            <a:off x="7860273" y="131200"/>
            <a:ext cx="4185633" cy="4069724"/>
          </a:xfrm>
          <a:prstGeom prst="star6">
            <a:avLst/>
          </a:prstGeom>
          <a:solidFill>
            <a:srgbClr val="F5F52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</a:t>
            </a:r>
            <a:endParaRPr lang="en-US" sz="15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392937" y="131200"/>
            <a:ext cx="4185633" cy="4069724"/>
          </a:xfrm>
          <a:prstGeom prst="star6">
            <a:avLst/>
          </a:prstGeom>
          <a:solidFill>
            <a:srgbClr val="F5F52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رو</a:t>
            </a:r>
            <a:endParaRPr lang="en-US" sz="15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4003183" y="2596415"/>
            <a:ext cx="4185633" cy="4069724"/>
          </a:xfrm>
          <a:prstGeom prst="star6">
            <a:avLst/>
          </a:prstGeom>
          <a:solidFill>
            <a:srgbClr val="F5F52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ري</a:t>
            </a:r>
            <a:endParaRPr lang="en-US" sz="15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68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>
            <a:off x="4998295" y="557576"/>
            <a:ext cx="2775285" cy="2823410"/>
          </a:xfrm>
          <a:prstGeom prst="star6">
            <a:avLst/>
          </a:prstGeom>
          <a:solidFill>
            <a:srgbClr val="F5F52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8944771" y="557576"/>
            <a:ext cx="2775285" cy="2823410"/>
          </a:xfrm>
          <a:prstGeom prst="star6">
            <a:avLst/>
          </a:prstGeom>
          <a:solidFill>
            <a:srgbClr val="F5F52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3920" y="557576"/>
            <a:ext cx="1393524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3900" b="1" dirty="0"/>
              <a:t>رَ</a:t>
            </a:r>
            <a:endParaRPr lang="en-US" sz="139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09770" y="444823"/>
            <a:ext cx="14827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6700" b="1" dirty="0"/>
              <a:t>رُ</a:t>
            </a:r>
            <a:endParaRPr lang="en-US" sz="28800" b="1" dirty="0"/>
          </a:p>
        </p:txBody>
      </p:sp>
      <p:sp>
        <p:nvSpPr>
          <p:cNvPr id="6" name="6-Point Star 5"/>
          <p:cNvSpPr/>
          <p:nvPr/>
        </p:nvSpPr>
        <p:spPr>
          <a:xfrm>
            <a:off x="1095533" y="557576"/>
            <a:ext cx="2775285" cy="2823410"/>
          </a:xfrm>
          <a:prstGeom prst="star6">
            <a:avLst/>
          </a:prstGeom>
          <a:solidFill>
            <a:srgbClr val="F5F52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371" y="357409"/>
            <a:ext cx="14827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6700" b="1" dirty="0"/>
              <a:t>رِ</a:t>
            </a:r>
            <a:endParaRPr lang="en-US" sz="28800" b="1" dirty="0"/>
          </a:p>
        </p:txBody>
      </p:sp>
      <p:pic>
        <p:nvPicPr>
          <p:cNvPr id="8" name="Picture 2" descr="C:\Users\user\Desktop\ر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744" y="4087906"/>
            <a:ext cx="2678385" cy="210671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078" y="3841659"/>
            <a:ext cx="2416940" cy="2117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725" y="4017698"/>
            <a:ext cx="3242900" cy="199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0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02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484784"/>
            <a:ext cx="8424936" cy="3600400"/>
          </a:xfrm>
        </p:spPr>
        <p:txBody>
          <a:bodyPr>
            <a:noAutofit/>
          </a:bodyPr>
          <a:lstStyle/>
          <a:p>
            <a:pPr algn="ctr"/>
            <a:r>
              <a:rPr lang="ar-JO" sz="15000" b="1" dirty="0"/>
              <a:t>كلمات بحرف الراء</a:t>
            </a:r>
            <a:endParaRPr lang="ar-JO" sz="1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7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560" y="620689"/>
            <a:ext cx="7772400" cy="1470025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رَ</a:t>
            </a:r>
            <a:r>
              <a:rPr lang="ar-JO" sz="10000" b="1" dirty="0"/>
              <a:t>ف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703" y="2505355"/>
            <a:ext cx="6336624" cy="39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ر</a:t>
            </a:r>
            <a:r>
              <a:rPr lang="ar-JO" sz="10000" b="1" dirty="0"/>
              <a:t>يش</a:t>
            </a:r>
          </a:p>
        </p:txBody>
      </p:sp>
      <p:pic>
        <p:nvPicPr>
          <p:cNvPr id="2050" name="Picture 2" descr="C:\Users\user\Desktop\ر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16" y="1988841"/>
            <a:ext cx="6373064" cy="3971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98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725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رِ</a:t>
            </a:r>
            <a:r>
              <a:rPr lang="ar-JO" sz="10000" b="1" dirty="0"/>
              <a:t>مال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763" y="2096034"/>
            <a:ext cx="8896177" cy="42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1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رَ</a:t>
            </a:r>
            <a:r>
              <a:rPr lang="ar-JO" sz="10000" b="1" dirty="0"/>
              <a:t>قبة</a:t>
            </a:r>
          </a:p>
        </p:txBody>
      </p:sp>
      <p:pic>
        <p:nvPicPr>
          <p:cNvPr id="4098" name="Picture 2" descr="C:\Users\user\Desktop\ر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672" y="1916832"/>
            <a:ext cx="5878600" cy="4232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69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رُ</a:t>
            </a:r>
            <a:r>
              <a:rPr lang="ar-JO" sz="10000" b="1" dirty="0"/>
              <a:t>كبة</a:t>
            </a:r>
          </a:p>
        </p:txBody>
      </p:sp>
      <p:pic>
        <p:nvPicPr>
          <p:cNvPr id="1026" name="Picture 2" descr="C:\Users\user\Desktop\فوائد النباتات\download (4)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44" y="1988840"/>
            <a:ext cx="4464496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745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كلمات بحرف الراء</vt:lpstr>
      <vt:lpstr>رَف</vt:lpstr>
      <vt:lpstr>ريش</vt:lpstr>
      <vt:lpstr>رِمال</vt:lpstr>
      <vt:lpstr>رَقبة</vt:lpstr>
      <vt:lpstr>رُكبة</vt:lpstr>
      <vt:lpstr>رَجل</vt:lpstr>
      <vt:lpstr>راكون</vt:lpstr>
      <vt:lpstr>رِسالة</vt:lpstr>
      <vt:lpstr>رِجل</vt:lpstr>
      <vt:lpstr>رَصيف </vt:lpstr>
      <vt:lpstr>رَمادي</vt:lpstr>
      <vt:lpstr>رَأس</vt:lpstr>
      <vt:lpstr>رُمان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sandra kopti</cp:lastModifiedBy>
  <cp:revision>13</cp:revision>
  <dcterms:created xsi:type="dcterms:W3CDTF">2020-06-25T16:11:17Z</dcterms:created>
  <dcterms:modified xsi:type="dcterms:W3CDTF">2023-09-23T11:39:59Z</dcterms:modified>
</cp:coreProperties>
</file>