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9" r:id="rId2"/>
    <p:sldId id="270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4" autoAdjust="0"/>
    <p:restoredTop sz="94660"/>
  </p:normalViewPr>
  <p:slideViewPr>
    <p:cSldViewPr snapToGrid="0">
      <p:cViewPr varScale="1">
        <p:scale>
          <a:sx n="72" d="100"/>
          <a:sy n="72" d="100"/>
        </p:scale>
        <p:origin x="57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slide" Target="slides/slide12.xml" /><Relationship Id="rId18" Type="http://schemas.openxmlformats.org/officeDocument/2006/relationships/theme" Target="theme/theme1.xml" /><Relationship Id="rId3" Type="http://schemas.openxmlformats.org/officeDocument/2006/relationships/slide" Target="slides/slide2.xml" /><Relationship Id="rId7" Type="http://schemas.openxmlformats.org/officeDocument/2006/relationships/slide" Target="slides/slide6.xml" /><Relationship Id="rId12" Type="http://schemas.openxmlformats.org/officeDocument/2006/relationships/slide" Target="slides/slide11.xml" /><Relationship Id="rId17" Type="http://schemas.openxmlformats.org/officeDocument/2006/relationships/viewProps" Target="viewProps.xml" /><Relationship Id="rId2" Type="http://schemas.openxmlformats.org/officeDocument/2006/relationships/slide" Target="slides/slide1.xml" /><Relationship Id="rId16" Type="http://schemas.openxmlformats.org/officeDocument/2006/relationships/presProps" Target="presProps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slide" Target="slides/slide10.xml" /><Relationship Id="rId5" Type="http://schemas.openxmlformats.org/officeDocument/2006/relationships/slide" Target="slides/slide4.xml" /><Relationship Id="rId15" Type="http://schemas.openxmlformats.org/officeDocument/2006/relationships/slide" Target="slides/slide14.xml" /><Relationship Id="rId10" Type="http://schemas.openxmlformats.org/officeDocument/2006/relationships/slide" Target="slides/slide9.xml" /><Relationship Id="rId19" Type="http://schemas.openxmlformats.org/officeDocument/2006/relationships/tableStyles" Target="tableStyles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slide" Target="slides/slide13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3556D-DAB4-4E7F-B8F9-105D056DF28C}" type="datetimeFigureOut">
              <a:rPr lang="en-US" smtClean="0"/>
              <a:t>9/22/2023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82ABF-BB04-4928-9AB8-41776ECA87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0284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3556D-DAB4-4E7F-B8F9-105D056DF28C}" type="datetimeFigureOut">
              <a:rPr lang="en-US" smtClean="0"/>
              <a:t>9/22/2023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82ABF-BB04-4928-9AB8-41776ECA87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22058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3556D-DAB4-4E7F-B8F9-105D056DF28C}" type="datetimeFigureOut">
              <a:rPr lang="en-US" smtClean="0"/>
              <a:t>9/22/2023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82ABF-BB04-4928-9AB8-41776ECA87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6786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3556D-DAB4-4E7F-B8F9-105D056DF28C}" type="datetimeFigureOut">
              <a:rPr lang="en-US" smtClean="0"/>
              <a:t>9/22/2023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82ABF-BB04-4928-9AB8-41776ECA87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51866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3556D-DAB4-4E7F-B8F9-105D056DF28C}" type="datetimeFigureOut">
              <a:rPr lang="en-US" smtClean="0"/>
              <a:t>9/22/2023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82ABF-BB04-4928-9AB8-41776ECA87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81578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3556D-DAB4-4E7F-B8F9-105D056DF28C}" type="datetimeFigureOut">
              <a:rPr lang="en-US" smtClean="0"/>
              <a:t>9/22/2023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82ABF-BB04-4928-9AB8-41776ECA87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6854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3556D-DAB4-4E7F-B8F9-105D056DF28C}" type="datetimeFigureOut">
              <a:rPr lang="en-US" smtClean="0"/>
              <a:t>9/22/2023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82ABF-BB04-4928-9AB8-41776ECA87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87525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3556D-DAB4-4E7F-B8F9-105D056DF28C}" type="datetimeFigureOut">
              <a:rPr lang="en-US" smtClean="0"/>
              <a:t>9/22/2023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82ABF-BB04-4928-9AB8-41776ECA87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31029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3556D-DAB4-4E7F-B8F9-105D056DF28C}" type="datetimeFigureOut">
              <a:rPr lang="en-US" smtClean="0"/>
              <a:t>9/22/2023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82ABF-BB04-4928-9AB8-41776ECA87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58244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3556D-DAB4-4E7F-B8F9-105D056DF28C}" type="datetimeFigureOut">
              <a:rPr lang="en-US" smtClean="0"/>
              <a:t>9/22/2023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82ABF-BB04-4928-9AB8-41776ECA87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49509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3556D-DAB4-4E7F-B8F9-105D056DF28C}" type="datetimeFigureOut">
              <a:rPr lang="en-US" smtClean="0"/>
              <a:t>9/22/2023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82ABF-BB04-4928-9AB8-41776ECA87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71396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F3556D-DAB4-4E7F-B8F9-105D056DF28C}" type="datetimeFigureOut">
              <a:rPr lang="en-US" smtClean="0"/>
              <a:t>9/22/2023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D82ABF-BB04-4928-9AB8-41776ECA87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47742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 /><Relationship Id="rId1" Type="http://schemas.openxmlformats.org/officeDocument/2006/relationships/slideLayout" Target="../slideLayouts/slideLayout6.xml" 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 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 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 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 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 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 /><Relationship Id="rId1" Type="http://schemas.openxmlformats.org/officeDocument/2006/relationships/slideLayout" Target="../slideLayouts/slideLayout7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 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 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 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 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 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 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4778" y="977900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en-US" sz="9600" b="1" dirty="0">
                <a:solidFill>
                  <a:srgbClr val="FF0000"/>
                </a:solidFill>
              </a:rPr>
              <a:t>Tricky words</a:t>
            </a:r>
            <a:r>
              <a:rPr lang="en-US" sz="9600" dirty="0"/>
              <a:t> </a:t>
            </a:r>
          </a:p>
        </p:txBody>
      </p:sp>
      <p:sp>
        <p:nvSpPr>
          <p:cNvPr id="3" name="AutoShape 2" descr="Draw a Magician's Hat in Illustrator"/>
          <p:cNvSpPr>
            <a:spLocks noChangeAspect="1" noChangeArrowheads="1"/>
          </p:cNvSpPr>
          <p:nvPr/>
        </p:nvSpPr>
        <p:spPr bwMode="auto">
          <a:xfrm>
            <a:off x="155575" y="-898525"/>
            <a:ext cx="2247900" cy="1876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15536" y="2340687"/>
            <a:ext cx="4414083" cy="36784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67406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8559" y="1639615"/>
            <a:ext cx="10515600" cy="3121572"/>
          </a:xfrm>
        </p:spPr>
        <p:txBody>
          <a:bodyPr>
            <a:noAutofit/>
          </a:bodyPr>
          <a:lstStyle/>
          <a:p>
            <a:pPr algn="ctr"/>
            <a:r>
              <a:rPr lang="en-US" sz="15000" b="1" dirty="0">
                <a:latin typeface="Century Gothic" panose="020B0502020202020204" pitchFamily="34" charset="0"/>
              </a:rPr>
              <a:t>t</a:t>
            </a:r>
            <a:r>
              <a:rPr lang="en-US" sz="15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o</a:t>
            </a:r>
          </a:p>
        </p:txBody>
      </p:sp>
    </p:spTree>
    <p:extLst>
      <p:ext uri="{BB962C8B-B14F-4D97-AF65-F5344CB8AC3E}">
        <p14:creationId xmlns:p14="http://schemas.microsoft.com/office/powerpoint/2010/main" val="16702716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58917" y="1813034"/>
            <a:ext cx="10515600" cy="2538249"/>
          </a:xfrm>
        </p:spPr>
        <p:txBody>
          <a:bodyPr>
            <a:noAutofit/>
          </a:bodyPr>
          <a:lstStyle/>
          <a:p>
            <a:pPr algn="ctr"/>
            <a:r>
              <a:rPr lang="en-US" sz="15000" b="1" dirty="0">
                <a:latin typeface="Century Gothic" panose="020B0502020202020204" pitchFamily="34" charset="0"/>
              </a:rPr>
              <a:t>d</a:t>
            </a:r>
            <a:r>
              <a:rPr lang="en-US" sz="15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o</a:t>
            </a:r>
          </a:p>
        </p:txBody>
      </p:sp>
    </p:spTree>
    <p:extLst>
      <p:ext uri="{BB962C8B-B14F-4D97-AF65-F5344CB8AC3E}">
        <p14:creationId xmlns:p14="http://schemas.microsoft.com/office/powerpoint/2010/main" val="42543416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3965" y="1655379"/>
            <a:ext cx="10515600" cy="3011214"/>
          </a:xfrm>
        </p:spPr>
        <p:txBody>
          <a:bodyPr>
            <a:noAutofit/>
          </a:bodyPr>
          <a:lstStyle/>
          <a:p>
            <a:pPr algn="ctr"/>
            <a:r>
              <a:rPr lang="en-US" sz="15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a</a:t>
            </a:r>
            <a:r>
              <a:rPr lang="en-US" sz="15000" b="1" dirty="0">
                <a:latin typeface="Century Gothic" panose="020B0502020202020204" pitchFamily="34" charset="0"/>
              </a:rPr>
              <a:t>ll</a:t>
            </a:r>
          </a:p>
        </p:txBody>
      </p:sp>
    </p:spTree>
    <p:extLst>
      <p:ext uri="{BB962C8B-B14F-4D97-AF65-F5344CB8AC3E}">
        <p14:creationId xmlns:p14="http://schemas.microsoft.com/office/powerpoint/2010/main" val="89183068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1262" y="1797269"/>
            <a:ext cx="10515600" cy="3247697"/>
          </a:xfrm>
        </p:spPr>
        <p:txBody>
          <a:bodyPr>
            <a:noAutofit/>
          </a:bodyPr>
          <a:lstStyle/>
          <a:p>
            <a:pPr algn="ctr"/>
            <a:r>
              <a:rPr lang="en-US" sz="15000" b="1" dirty="0">
                <a:latin typeface="Century Gothic" panose="020B0502020202020204" pitchFamily="34" charset="0"/>
              </a:rPr>
              <a:t>wa</a:t>
            </a:r>
            <a:r>
              <a:rPr lang="en-US" sz="15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s</a:t>
            </a:r>
          </a:p>
        </p:txBody>
      </p:sp>
    </p:spTree>
    <p:extLst>
      <p:ext uri="{BB962C8B-B14F-4D97-AF65-F5344CB8AC3E}">
        <p14:creationId xmlns:p14="http://schemas.microsoft.com/office/powerpoint/2010/main" val="383128820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5497" y="1939159"/>
            <a:ext cx="10515600" cy="3105807"/>
          </a:xfrm>
        </p:spPr>
        <p:txBody>
          <a:bodyPr>
            <a:noAutofit/>
          </a:bodyPr>
          <a:lstStyle/>
          <a:p>
            <a:pPr algn="ctr"/>
            <a:r>
              <a:rPr lang="en-US" sz="15000" b="1" dirty="0">
                <a:latin typeface="Century Gothic" panose="020B0502020202020204" pitchFamily="34" charset="0"/>
              </a:rPr>
              <a:t>ar</a:t>
            </a:r>
            <a:r>
              <a:rPr lang="en-US" sz="15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e</a:t>
            </a:r>
          </a:p>
        </p:txBody>
      </p:sp>
    </p:spTree>
    <p:extLst>
      <p:ext uri="{BB962C8B-B14F-4D97-AF65-F5344CB8AC3E}">
        <p14:creationId xmlns:p14="http://schemas.microsoft.com/office/powerpoint/2010/main" val="9700446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3999" y="0"/>
            <a:ext cx="879107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0898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1718" y="1828800"/>
            <a:ext cx="10515600" cy="2948151"/>
          </a:xfrm>
        </p:spPr>
        <p:txBody>
          <a:bodyPr>
            <a:noAutofit/>
          </a:bodyPr>
          <a:lstStyle/>
          <a:p>
            <a:pPr algn="ctr"/>
            <a:r>
              <a:rPr lang="en-US" sz="15000" b="1" dirty="0">
                <a:latin typeface="Century Gothic" panose="020B0502020202020204" pitchFamily="34" charset="0"/>
              </a:rPr>
              <a:t>h</a:t>
            </a:r>
            <a:r>
              <a:rPr lang="en-US" sz="15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e</a:t>
            </a:r>
          </a:p>
        </p:txBody>
      </p:sp>
    </p:spTree>
    <p:extLst>
      <p:ext uri="{BB962C8B-B14F-4D97-AF65-F5344CB8AC3E}">
        <p14:creationId xmlns:p14="http://schemas.microsoft.com/office/powerpoint/2010/main" val="18487365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9731" y="1860332"/>
            <a:ext cx="10515600" cy="2664372"/>
          </a:xfrm>
        </p:spPr>
        <p:txBody>
          <a:bodyPr>
            <a:noAutofit/>
          </a:bodyPr>
          <a:lstStyle/>
          <a:p>
            <a:pPr algn="ctr"/>
            <a:r>
              <a:rPr lang="en-US" sz="15000" b="1" dirty="0">
                <a:latin typeface="Century Gothic" panose="020B0502020202020204" pitchFamily="34" charset="0"/>
              </a:rPr>
              <a:t>b</a:t>
            </a:r>
            <a:r>
              <a:rPr lang="en-US" sz="15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e</a:t>
            </a:r>
          </a:p>
        </p:txBody>
      </p:sp>
    </p:spTree>
    <p:extLst>
      <p:ext uri="{BB962C8B-B14F-4D97-AF65-F5344CB8AC3E}">
        <p14:creationId xmlns:p14="http://schemas.microsoft.com/office/powerpoint/2010/main" val="23765021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435" y="1513490"/>
            <a:ext cx="10515600" cy="3121572"/>
          </a:xfrm>
        </p:spPr>
        <p:txBody>
          <a:bodyPr>
            <a:noAutofit/>
          </a:bodyPr>
          <a:lstStyle/>
          <a:p>
            <a:pPr algn="ctr"/>
            <a:r>
              <a:rPr lang="en-US" sz="15000" b="1" dirty="0">
                <a:latin typeface="Century Gothic" panose="020B0502020202020204" pitchFamily="34" charset="0"/>
              </a:rPr>
              <a:t>w</a:t>
            </a:r>
            <a:r>
              <a:rPr lang="en-US" sz="15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e</a:t>
            </a:r>
          </a:p>
        </p:txBody>
      </p:sp>
    </p:spTree>
    <p:extLst>
      <p:ext uri="{BB962C8B-B14F-4D97-AF65-F5344CB8AC3E}">
        <p14:creationId xmlns:p14="http://schemas.microsoft.com/office/powerpoint/2010/main" val="1817925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576552"/>
            <a:ext cx="10515600" cy="2979682"/>
          </a:xfrm>
        </p:spPr>
        <p:txBody>
          <a:bodyPr>
            <a:noAutofit/>
          </a:bodyPr>
          <a:lstStyle/>
          <a:p>
            <a:pPr algn="ctr"/>
            <a:r>
              <a:rPr lang="en-US" sz="15000" b="1" dirty="0">
                <a:latin typeface="Century Gothic" panose="020B0502020202020204" pitchFamily="34" charset="0"/>
              </a:rPr>
              <a:t>m</a:t>
            </a:r>
            <a:r>
              <a:rPr lang="en-US" sz="15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e</a:t>
            </a:r>
          </a:p>
        </p:txBody>
      </p:sp>
    </p:spTree>
    <p:extLst>
      <p:ext uri="{BB962C8B-B14F-4D97-AF65-F5344CB8AC3E}">
        <p14:creationId xmlns:p14="http://schemas.microsoft.com/office/powerpoint/2010/main" val="15174323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58917" y="2081048"/>
            <a:ext cx="10323786" cy="2490951"/>
          </a:xfrm>
        </p:spPr>
        <p:txBody>
          <a:bodyPr>
            <a:noAutofit/>
          </a:bodyPr>
          <a:lstStyle/>
          <a:p>
            <a:pPr algn="ctr"/>
            <a:r>
              <a:rPr lang="en-US" sz="15000" b="1" dirty="0">
                <a:latin typeface="Century Gothic" panose="020B0502020202020204" pitchFamily="34" charset="0"/>
              </a:rPr>
              <a:t>sh</a:t>
            </a:r>
            <a:r>
              <a:rPr lang="en-US" sz="15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e</a:t>
            </a:r>
          </a:p>
        </p:txBody>
      </p:sp>
    </p:spTree>
    <p:extLst>
      <p:ext uri="{BB962C8B-B14F-4D97-AF65-F5344CB8AC3E}">
        <p14:creationId xmlns:p14="http://schemas.microsoft.com/office/powerpoint/2010/main" val="28127872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151" y="1623848"/>
            <a:ext cx="10515600" cy="3011214"/>
          </a:xfrm>
        </p:spPr>
        <p:txBody>
          <a:bodyPr>
            <a:noAutofit/>
          </a:bodyPr>
          <a:lstStyle/>
          <a:p>
            <a:pPr algn="ctr"/>
            <a:r>
              <a:rPr lang="en-US" sz="15000" b="1" dirty="0">
                <a:latin typeface="Century Gothic" panose="020B0502020202020204" pitchFamily="34" charset="0"/>
              </a:rPr>
              <a:t>th</a:t>
            </a:r>
            <a:r>
              <a:rPr lang="en-US" sz="15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e</a:t>
            </a:r>
          </a:p>
        </p:txBody>
      </p:sp>
    </p:spTree>
    <p:extLst>
      <p:ext uri="{BB962C8B-B14F-4D97-AF65-F5344CB8AC3E}">
        <p14:creationId xmlns:p14="http://schemas.microsoft.com/office/powerpoint/2010/main" val="2193608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340069"/>
            <a:ext cx="10515600" cy="3310759"/>
          </a:xfrm>
        </p:spPr>
        <p:txBody>
          <a:bodyPr>
            <a:noAutofit/>
          </a:bodyPr>
          <a:lstStyle/>
          <a:p>
            <a:pPr algn="ctr"/>
            <a:r>
              <a:rPr lang="en-US" sz="15000" b="1" dirty="0">
                <a:solidFill>
                  <a:srgbClr val="FF0000"/>
                </a:solidFill>
                <a:latin typeface="Century" panose="02040604050505020304" pitchFamily="18" charset="0"/>
                <a:ea typeface="Adobe Kaiti Std R" panose="02020400000000000000" pitchFamily="18" charset="-128"/>
              </a:rPr>
              <a:t>I</a:t>
            </a:r>
          </a:p>
        </p:txBody>
      </p:sp>
    </p:spTree>
    <p:extLst>
      <p:ext uri="{BB962C8B-B14F-4D97-AF65-F5344CB8AC3E}">
        <p14:creationId xmlns:p14="http://schemas.microsoft.com/office/powerpoint/2010/main" val="20385522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14</Words>
  <Application>Microsoft Office PowerPoint</Application>
  <PresentationFormat>Widescreen</PresentationFormat>
  <Paragraphs>13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Tricky words </vt:lpstr>
      <vt:lpstr>PowerPoint Presentation</vt:lpstr>
      <vt:lpstr>he</vt:lpstr>
      <vt:lpstr>be</vt:lpstr>
      <vt:lpstr>we</vt:lpstr>
      <vt:lpstr>me</vt:lpstr>
      <vt:lpstr>she</vt:lpstr>
      <vt:lpstr>the</vt:lpstr>
      <vt:lpstr>I</vt:lpstr>
      <vt:lpstr>to</vt:lpstr>
      <vt:lpstr>do</vt:lpstr>
      <vt:lpstr>all</vt:lpstr>
      <vt:lpstr>was</vt:lpstr>
      <vt:lpstr>are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</dc:title>
  <dc:creator>THINK PAD</dc:creator>
  <cp:lastModifiedBy>Dina Qubain</cp:lastModifiedBy>
  <cp:revision>10</cp:revision>
  <dcterms:created xsi:type="dcterms:W3CDTF">2020-10-12T15:51:38Z</dcterms:created>
  <dcterms:modified xsi:type="dcterms:W3CDTF">2023-09-22T15:00:56Z</dcterms:modified>
</cp:coreProperties>
</file>