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6" r:id="rId3"/>
    <p:sldId id="290" r:id="rId4"/>
    <p:sldId id="293" r:id="rId5"/>
    <p:sldId id="288" r:id="rId6"/>
    <p:sldId id="295" r:id="rId7"/>
    <p:sldId id="294" r:id="rId8"/>
    <p:sldId id="292" r:id="rId9"/>
    <p:sldId id="296" r:id="rId10"/>
    <p:sldId id="289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80" r:id="rId23"/>
    <p:sldId id="285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3" r:id="rId36"/>
    <p:sldId id="28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79" autoAdjust="0"/>
    <p:restoredTop sz="94660"/>
  </p:normalViewPr>
  <p:slideViewPr>
    <p:cSldViewPr snapToGrid="0">
      <p:cViewPr varScale="1">
        <p:scale>
          <a:sx n="72" d="100"/>
          <a:sy n="72" d="100"/>
        </p:scale>
        <p:origin x="56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viewProps" Target="view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8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8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4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6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9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9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4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4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8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1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1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1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 /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 /><Relationship Id="rId2" Type="http://schemas.openxmlformats.org/officeDocument/2006/relationships/image" Target="../media/image51.png" /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53.png" /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1534D9-2386-40DF-8E88-EC415636B974}"/>
              </a:ext>
            </a:extLst>
          </p:cNvPr>
          <p:cNvSpPr txBox="1"/>
          <p:nvPr/>
        </p:nvSpPr>
        <p:spPr>
          <a:xfrm>
            <a:off x="3045368" y="2043663"/>
            <a:ext cx="6105194" cy="203105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Rhyming words</a:t>
            </a:r>
          </a:p>
        </p:txBody>
      </p:sp>
    </p:spTree>
    <p:extLst>
      <p:ext uri="{BB962C8B-B14F-4D97-AF65-F5344CB8AC3E}">
        <p14:creationId xmlns:p14="http://schemas.microsoft.com/office/powerpoint/2010/main" val="61895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24FD91-7BA9-45EA-8C16-6DC889EC81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3" t="22646" r="67704" b="9989"/>
          <a:stretch/>
        </p:blipFill>
        <p:spPr>
          <a:xfrm>
            <a:off x="834887" y="980661"/>
            <a:ext cx="3723862" cy="48370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737767-D23F-4E5C-9344-2D4D520181FB}"/>
              </a:ext>
            </a:extLst>
          </p:cNvPr>
          <p:cNvSpPr txBox="1"/>
          <p:nvPr/>
        </p:nvSpPr>
        <p:spPr>
          <a:xfrm>
            <a:off x="4558749" y="2093843"/>
            <a:ext cx="76332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Foxy </a:t>
            </a:r>
            <a:r>
              <a:rPr lang="en-US" sz="11500" b="1" dirty="0" err="1">
                <a:latin typeface="Century Gothic" panose="020B0502020202020204" pitchFamily="34" charset="0"/>
              </a:rPr>
              <a:t>Loxy</a:t>
            </a:r>
            <a:endParaRPr lang="en-US" sz="115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118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measure&#10;&#10;Description automatically generated">
            <a:extLst>
              <a:ext uri="{FF2B5EF4-FFF2-40B4-BE49-F238E27FC236}">
                <a16:creationId xmlns:a16="http://schemas.microsoft.com/office/drawing/2014/main" id="{94486224-9466-4F0F-8FED-811365DC3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66" y="643467"/>
            <a:ext cx="1805582" cy="2441350"/>
          </a:xfrm>
          <a:prstGeom prst="rect">
            <a:avLst/>
          </a:prstGeom>
        </p:spPr>
      </p:pic>
      <p:pic>
        <p:nvPicPr>
          <p:cNvPr id="3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64E66296-B525-41FC-9A61-25A3B103B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990" y="365420"/>
            <a:ext cx="2986255" cy="27193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9D0CCD-0220-4CB8-B400-29FC08942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746" y="4373839"/>
            <a:ext cx="219075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6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con&#10;&#10;Description automatically generated">
            <a:extLst>
              <a:ext uri="{FF2B5EF4-FFF2-40B4-BE49-F238E27FC236}">
                <a16:creationId xmlns:a16="http://schemas.microsoft.com/office/drawing/2014/main" id="{E673747F-3E24-45E9-8294-21A1B57E0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621" y="769938"/>
            <a:ext cx="5291667" cy="2659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D9D636-FE9E-4BCB-914C-AC4E624A6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871" y="4506359"/>
            <a:ext cx="2190750" cy="2085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F26E7-6FDC-469F-8EC4-E3812298B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07" y="420570"/>
            <a:ext cx="2625929" cy="300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1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con&#10;&#10;Description automatically generated">
            <a:extLst>
              <a:ext uri="{FF2B5EF4-FFF2-40B4-BE49-F238E27FC236}">
                <a16:creationId xmlns:a16="http://schemas.microsoft.com/office/drawing/2014/main" id="{5E29C746-B808-4521-A19E-E17F9012C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316" y="0"/>
            <a:ext cx="2724101" cy="316756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DFD8BA8-0C85-47FC-978D-B27356082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431" y="0"/>
            <a:ext cx="2934619" cy="2934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3D5809-5101-4B49-BE13-3B5ECD13B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503" y="4479855"/>
            <a:ext cx="219075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8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 descr="Icon&#10;&#10;Description automatically generated">
            <a:extLst>
              <a:ext uri="{FF2B5EF4-FFF2-40B4-BE49-F238E27FC236}">
                <a16:creationId xmlns:a16="http://schemas.microsoft.com/office/drawing/2014/main" id="{911EC95B-92B0-403E-B12D-E5310F258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58" y="480060"/>
            <a:ext cx="3371939" cy="343199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FC3FBBE-47F7-4B70-96B8-392655B9F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799" y="4039511"/>
            <a:ext cx="2190750" cy="2085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2DFA86-EBFD-4C1F-8D89-907721323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733" y="602243"/>
            <a:ext cx="3656884" cy="292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1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492408A-91C9-4140-B508-911B96FFA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579" y="343182"/>
            <a:ext cx="3223630" cy="37649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6F30A8-A0B0-4A16-8783-A1FDDB7AB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738" y="4453351"/>
            <a:ext cx="2190750" cy="2085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C43585-3482-4B0F-8532-6E45D3F8D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08" y="546606"/>
            <a:ext cx="3510622" cy="261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hape&#10;&#10;Description automatically generated">
            <a:extLst>
              <a:ext uri="{FF2B5EF4-FFF2-40B4-BE49-F238E27FC236}">
                <a16:creationId xmlns:a16="http://schemas.microsoft.com/office/drawing/2014/main" id="{07078EAD-86D1-4247-A397-329C65E68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44" y="121736"/>
            <a:ext cx="3703712" cy="2966021"/>
          </a:xfrm>
          <a:prstGeom prst="rect">
            <a:avLst/>
          </a:prstGeom>
        </p:spPr>
      </p:pic>
      <p:pic>
        <p:nvPicPr>
          <p:cNvPr id="3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8F5CB6-0DCB-43C5-A8A9-779EAB7F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757" y="242103"/>
            <a:ext cx="3483321" cy="3521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12B268-9ED2-4996-9BFB-AA142368F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294" y="4321311"/>
            <a:ext cx="219475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8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3674F823-E613-49B9-A767-3EA670D98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45" y="152154"/>
            <a:ext cx="2075486" cy="3276846"/>
          </a:xfrm>
          <a:prstGeom prst="rect">
            <a:avLst/>
          </a:prstGeom>
        </p:spPr>
      </p:pic>
      <p:pic>
        <p:nvPicPr>
          <p:cNvPr id="3" name="Picture 3" descr="A drawing of a face&#10;&#10;Description automatically generated">
            <a:extLst>
              <a:ext uri="{FF2B5EF4-FFF2-40B4-BE49-F238E27FC236}">
                <a16:creationId xmlns:a16="http://schemas.microsoft.com/office/drawing/2014/main" id="{99CDBF2C-12F9-416B-A353-9982D3197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008" y="175345"/>
            <a:ext cx="3028533" cy="3688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611DE0-4727-4ABE-827B-8816616AE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816" y="4453833"/>
            <a:ext cx="219475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2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Icon&#10;&#10;Description automatically generated">
            <a:extLst>
              <a:ext uri="{FF2B5EF4-FFF2-40B4-BE49-F238E27FC236}">
                <a16:creationId xmlns:a16="http://schemas.microsoft.com/office/drawing/2014/main" id="{0FEB84EB-BDD0-427C-9DEF-F1F955588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19" y="179641"/>
            <a:ext cx="2872529" cy="3921541"/>
          </a:xfrm>
          <a:prstGeom prst="rect">
            <a:avLst/>
          </a:prstGeom>
        </p:spPr>
      </p:pic>
      <p:pic>
        <p:nvPicPr>
          <p:cNvPr id="2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BC99F8DC-961C-4946-A40D-0C04CD3EB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436" y="179641"/>
            <a:ext cx="4609918" cy="34343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30D26E-EBC6-4EA7-8EEA-C92865CBA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486" y="4321311"/>
            <a:ext cx="219475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5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DD395C07-68DB-4AA5-B4D3-58BF6C7FB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37" y="728870"/>
            <a:ext cx="4170993" cy="20125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C579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D2A88FE-B7C2-4DAB-AFF9-EFEB3AECC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048" y="487678"/>
            <a:ext cx="4728015" cy="2775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3F1AE5-3553-42DC-A3C8-F6FD69983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477" y="4520093"/>
            <a:ext cx="219475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E127C4-EAC9-4D1A-BF40-AEB2652FA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1" y="463825"/>
            <a:ext cx="10542842" cy="593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18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089E7C16-70C8-4192-AA99-D7F0CE503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02" y="166389"/>
            <a:ext cx="4651840" cy="3875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3F168B-A05D-479D-A8F7-6217761D4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217" y="4772987"/>
            <a:ext cx="2194750" cy="2085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4C8031-CCAD-4C13-BF8C-09D25F281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053" y="166389"/>
            <a:ext cx="3876546" cy="351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6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1EBA3326-F890-4A10-8D77-FF3B92E94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36" y="0"/>
            <a:ext cx="3443946" cy="36169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4601F8-5ADE-401D-9429-9E0D539D4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194" y="-200603"/>
            <a:ext cx="4462662" cy="44678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C77F7D-D186-40E0-86C2-BB5BD1165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503" y="4343400"/>
            <a:ext cx="219475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2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C88C6F-CC8E-4F46-A94B-A1AD3F0E2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46" y="269598"/>
            <a:ext cx="3594445" cy="4434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150AE6-FC88-4B58-B1DB-587CB7ED0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330" y="269598"/>
            <a:ext cx="3816626" cy="3737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163FCB-40AF-4FCF-B855-614CFB2B5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833" y="4546597"/>
            <a:ext cx="219475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9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614816-0F4B-40FA-A10D-3343A2620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09" y="134951"/>
            <a:ext cx="2676939" cy="3522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F7B33B-20F2-486B-95DD-258898ECB4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60"/>
          <a:stretch/>
        </p:blipFill>
        <p:spPr>
          <a:xfrm>
            <a:off x="7194795" y="102703"/>
            <a:ext cx="4997205" cy="3511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9865DE-CEA7-4400-B775-D6E26C59A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250" y="4188789"/>
            <a:ext cx="219475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6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95A641-3A4E-45E9-8B24-2980E027E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21" y="420648"/>
            <a:ext cx="4121253" cy="55661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37BDD6-DE7E-4B61-B6F8-5ED6A0FE2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001" y="792536"/>
            <a:ext cx="5291787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8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4BB382-5157-40AF-B7AB-CBB933BE2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66" y="1151946"/>
            <a:ext cx="4315669" cy="4554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591227-0DF4-4B24-9AD9-D7FC241BA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64386"/>
            <a:ext cx="5291787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5AEE5B-3427-4CBA-8F15-C609E3C34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12" y="367639"/>
            <a:ext cx="4791871" cy="55661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82D5E8-9E67-432A-B031-A490E015F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391" y="462005"/>
            <a:ext cx="4430396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5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1D5435-AF00-49F0-9AFE-3312756D3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59" y="293964"/>
            <a:ext cx="5291787" cy="53954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3CB25F-65DE-491A-897C-92BCCEF54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890" y="645935"/>
            <a:ext cx="3584759" cy="55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1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6E7B18-E459-4BD6-8CC4-33F0ACA10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22" y="294868"/>
            <a:ext cx="5079004" cy="59502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B096D9-78EA-4CFE-BED2-BBE4325DC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005" y="470711"/>
            <a:ext cx="4102964" cy="62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3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8523F0-BA72-4ED1-92FD-9C6FCF0B7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20" y="973056"/>
            <a:ext cx="5303980" cy="4249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5B81A6-170E-4B2B-9ADE-2437EF784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225" y="476189"/>
            <a:ext cx="4243184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5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39CDC2-887F-4D8F-A46F-BE002A792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07" t="30002" r="13046"/>
          <a:stretch/>
        </p:blipFill>
        <p:spPr>
          <a:xfrm>
            <a:off x="808382" y="596348"/>
            <a:ext cx="4306957" cy="3339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FB3AE5-EC4B-4A84-8989-6726D6691B11}"/>
              </a:ext>
            </a:extLst>
          </p:cNvPr>
          <p:cNvSpPr txBox="1"/>
          <p:nvPr/>
        </p:nvSpPr>
        <p:spPr>
          <a:xfrm>
            <a:off x="5221356" y="2173357"/>
            <a:ext cx="6851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Chicken </a:t>
            </a:r>
            <a:r>
              <a:rPr lang="en-US" sz="6600" b="1" dirty="0" err="1">
                <a:latin typeface="Century Gothic" panose="020B0502020202020204" pitchFamily="34" charset="0"/>
              </a:rPr>
              <a:t>Licken</a:t>
            </a:r>
            <a:endParaRPr lang="en-US" sz="6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3932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B31D4F-09A9-49C6-A9BE-4AA2EFED7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042" y="401971"/>
            <a:ext cx="3401863" cy="53649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CAD9C0-D5A7-4C6F-891A-9104E0273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168" y="872953"/>
            <a:ext cx="4407790" cy="5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4F51CA-3CC1-4224-9201-607D44D56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20" y="182109"/>
            <a:ext cx="4078577" cy="55661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C40210-F15F-44DF-B23D-164B52CA4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106" y="992947"/>
            <a:ext cx="5291787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5A238-B4AB-42CB-99F1-C8C820D38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67" y="2004556"/>
            <a:ext cx="4743099" cy="2292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3A12A2-B977-4BE8-BE68-1C0BF5A60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795" y="1628173"/>
            <a:ext cx="4724809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5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06C1CA-466B-40CC-B629-F934AA080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39" y="314631"/>
            <a:ext cx="4651651" cy="55661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81AB58-6533-47C9-9D5E-FEFD0D0E4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863" y="780058"/>
            <a:ext cx="5291787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6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BF75FF-3F9D-429D-A2D2-4C26F034E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49" y="652031"/>
            <a:ext cx="4077129" cy="55539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5EFCF3-BB9A-4B68-8B8D-AA92D0053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557" y="795972"/>
            <a:ext cx="4540954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1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C045B2-A77E-418B-8010-173AD91D7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2" y="874644"/>
            <a:ext cx="3498574" cy="5300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B51B57-1F7E-4C4B-B497-C66164B01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644" y="1285875"/>
            <a:ext cx="3498574" cy="451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4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680851-C61B-46ED-B981-E1AE9A5FE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8" y="874229"/>
            <a:ext cx="3668988" cy="4721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EE7274-EE57-46A8-86FD-18B4AA3566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40"/>
          <a:stretch/>
        </p:blipFill>
        <p:spPr>
          <a:xfrm>
            <a:off x="5651132" y="1460224"/>
            <a:ext cx="5772241" cy="354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8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E02F0C-4823-4C6C-9758-4F6FEF24B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29" t="3583" r="26918" b="49179"/>
          <a:stretch/>
        </p:blipFill>
        <p:spPr>
          <a:xfrm>
            <a:off x="1007167" y="1285460"/>
            <a:ext cx="2849216" cy="36887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F6CABE-9931-4E2D-92E7-B401FD77C5D9}"/>
              </a:ext>
            </a:extLst>
          </p:cNvPr>
          <p:cNvSpPr txBox="1"/>
          <p:nvPr/>
        </p:nvSpPr>
        <p:spPr>
          <a:xfrm>
            <a:off x="4850294" y="2014330"/>
            <a:ext cx="6997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Henny Penny</a:t>
            </a:r>
          </a:p>
        </p:txBody>
      </p:sp>
    </p:spTree>
    <p:extLst>
      <p:ext uri="{BB962C8B-B14F-4D97-AF65-F5344CB8AC3E}">
        <p14:creationId xmlns:p14="http://schemas.microsoft.com/office/powerpoint/2010/main" val="1105856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22B3D5-B816-46DE-93F9-1F9F923AD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41" t="642" r="53312" b="45651"/>
          <a:stretch/>
        </p:blipFill>
        <p:spPr>
          <a:xfrm>
            <a:off x="715617" y="717464"/>
            <a:ext cx="2968487" cy="44508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C54C7D-C1D2-4024-91F8-A67095FBA7C6}"/>
              </a:ext>
            </a:extLst>
          </p:cNvPr>
          <p:cNvSpPr/>
          <p:nvPr/>
        </p:nvSpPr>
        <p:spPr>
          <a:xfrm>
            <a:off x="4081670" y="2067339"/>
            <a:ext cx="72224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Ducky Lucky</a:t>
            </a:r>
          </a:p>
        </p:txBody>
      </p:sp>
    </p:spTree>
    <p:extLst>
      <p:ext uri="{BB962C8B-B14F-4D97-AF65-F5344CB8AC3E}">
        <p14:creationId xmlns:p14="http://schemas.microsoft.com/office/powerpoint/2010/main" val="307227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8B49B7-954E-4EC0-AD76-65096A9CA2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369" r="76838" b="-15"/>
          <a:stretch/>
        </p:blipFill>
        <p:spPr>
          <a:xfrm>
            <a:off x="602053" y="1086678"/>
            <a:ext cx="3267582" cy="44527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EA4B95-4C84-4E68-856E-45C925E2F93B}"/>
              </a:ext>
            </a:extLst>
          </p:cNvPr>
          <p:cNvSpPr txBox="1"/>
          <p:nvPr/>
        </p:nvSpPr>
        <p:spPr>
          <a:xfrm>
            <a:off x="4518991" y="2107095"/>
            <a:ext cx="6851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Goosy </a:t>
            </a:r>
            <a:r>
              <a:rPr lang="en-US" sz="8000" b="1" dirty="0" err="1">
                <a:latin typeface="Century Gothic" panose="020B0502020202020204" pitchFamily="34" charset="0"/>
              </a:rPr>
              <a:t>Loosy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065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3D8F68-7A21-4664-9EEA-D1D69C1822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" t="-683" r="74955" b="45914"/>
          <a:stretch/>
        </p:blipFill>
        <p:spPr>
          <a:xfrm>
            <a:off x="842754" y="742122"/>
            <a:ext cx="3106394" cy="38828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347E23-D357-4962-A4F9-FDC1727AFD84}"/>
              </a:ext>
            </a:extLst>
          </p:cNvPr>
          <p:cNvSpPr txBox="1"/>
          <p:nvPr/>
        </p:nvSpPr>
        <p:spPr>
          <a:xfrm>
            <a:off x="4399722" y="1789044"/>
            <a:ext cx="78850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Turkey </a:t>
            </a:r>
            <a:r>
              <a:rPr lang="en-US" sz="8000" b="1" dirty="0" err="1">
                <a:latin typeface="Century Gothic" panose="020B0502020202020204" pitchFamily="34" charset="0"/>
              </a:rPr>
              <a:t>Lurkey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375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8F92FF-CD8D-4CD9-9483-AE868B35F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8" t="54490" r="61598"/>
          <a:stretch/>
        </p:blipFill>
        <p:spPr>
          <a:xfrm>
            <a:off x="913649" y="1231831"/>
            <a:ext cx="2598176" cy="34720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EAC387-3DE4-44C4-804E-7A69A5D73EF9}"/>
              </a:ext>
            </a:extLst>
          </p:cNvPr>
          <p:cNvSpPr txBox="1"/>
          <p:nvPr/>
        </p:nvSpPr>
        <p:spPr>
          <a:xfrm>
            <a:off x="4399722" y="1828800"/>
            <a:ext cx="72091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Century Gothic" panose="020B0502020202020204" pitchFamily="34" charset="0"/>
              </a:rPr>
              <a:t>Drakey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latin typeface="Century Gothic" panose="020B0502020202020204" pitchFamily="34" charset="0"/>
              </a:rPr>
              <a:t>Lakey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047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D4D8A6-568F-4DBC-8A5A-603D767ACD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60" t="45835" r="39894" b="48"/>
          <a:stretch/>
        </p:blipFill>
        <p:spPr>
          <a:xfrm>
            <a:off x="674306" y="821396"/>
            <a:ext cx="2784511" cy="49167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5AD043-B585-480C-AAD1-1CEF420F2BF4}"/>
              </a:ext>
            </a:extLst>
          </p:cNvPr>
          <p:cNvSpPr txBox="1"/>
          <p:nvPr/>
        </p:nvSpPr>
        <p:spPr>
          <a:xfrm>
            <a:off x="3657600" y="1563757"/>
            <a:ext cx="78600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atin typeface="Century Gothic" panose="020B0502020202020204" pitchFamily="34" charset="0"/>
              </a:rPr>
              <a:t>Locky</a:t>
            </a:r>
            <a:r>
              <a:rPr lang="en-US" sz="8800" b="1" dirty="0">
                <a:latin typeface="Century Gothic" panose="020B0502020202020204" pitchFamily="34" charset="0"/>
              </a:rPr>
              <a:t> Cocky</a:t>
            </a:r>
          </a:p>
        </p:txBody>
      </p:sp>
    </p:spTree>
    <p:extLst>
      <p:ext uri="{BB962C8B-B14F-4D97-AF65-F5344CB8AC3E}">
        <p14:creationId xmlns:p14="http://schemas.microsoft.com/office/powerpoint/2010/main" val="826753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</TotalTime>
  <Words>19</Words>
  <Application>Microsoft Office PowerPoint</Application>
  <PresentationFormat>Widescreen</PresentationFormat>
  <Paragraphs>9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Jomana</dc:creator>
  <cp:lastModifiedBy>Dina Qubain</cp:lastModifiedBy>
  <cp:revision>113</cp:revision>
  <dcterms:created xsi:type="dcterms:W3CDTF">2020-10-14T09:53:35Z</dcterms:created>
  <dcterms:modified xsi:type="dcterms:W3CDTF">2023-09-22T14:51:14Z</dcterms:modified>
</cp:coreProperties>
</file>