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BFBB-E5F7-4AF7-BA07-E00D3D4146E5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0B95-C12E-46C8-8F20-52F0B64E2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2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BFBB-E5F7-4AF7-BA07-E00D3D4146E5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0B95-C12E-46C8-8F20-52F0B64E2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32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BFBB-E5F7-4AF7-BA07-E00D3D4146E5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0B95-C12E-46C8-8F20-52F0B64E2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714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BFBB-E5F7-4AF7-BA07-E00D3D4146E5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0B95-C12E-46C8-8F20-52F0B64E2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88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BFBB-E5F7-4AF7-BA07-E00D3D4146E5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0B95-C12E-46C8-8F20-52F0B64E2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5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BFBB-E5F7-4AF7-BA07-E00D3D4146E5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0B95-C12E-46C8-8F20-52F0B64E2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70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BFBB-E5F7-4AF7-BA07-E00D3D4146E5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0B95-C12E-46C8-8F20-52F0B64E2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34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BFBB-E5F7-4AF7-BA07-E00D3D4146E5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0B95-C12E-46C8-8F20-52F0B64E2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17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BFBB-E5F7-4AF7-BA07-E00D3D4146E5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0B95-C12E-46C8-8F20-52F0B64E2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72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BFBB-E5F7-4AF7-BA07-E00D3D4146E5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0B95-C12E-46C8-8F20-52F0B64E2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46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BFBB-E5F7-4AF7-BA07-E00D3D4146E5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0B95-C12E-46C8-8F20-52F0B64E2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9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CBFBB-E5F7-4AF7-BA07-E00D3D4146E5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20B95-C12E-46C8-8F20-52F0B64E2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815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219200"/>
            <a:ext cx="6400800" cy="2819400"/>
          </a:xfrm>
        </p:spPr>
        <p:txBody>
          <a:bodyPr>
            <a:normAutofit/>
          </a:bodyPr>
          <a:lstStyle/>
          <a:p>
            <a:r>
              <a:rPr lang="en-US" sz="17000" dirty="0" smtClean="0">
                <a:solidFill>
                  <a:srgbClr val="FF0000"/>
                </a:solidFill>
              </a:rPr>
              <a:t>Red</a:t>
            </a:r>
            <a:endParaRPr lang="en-US" sz="17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98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\Desktop\New Folder\imagesCAIFJV1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905000"/>
            <a:ext cx="36576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477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user\Desktop\New Folder\imagesCA94G9ID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981200"/>
            <a:ext cx="47244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7847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ser\Desktop\New Folder\imagesCAC398RO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24000"/>
            <a:ext cx="4495800" cy="3529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971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\Desktop\New Folder\images[9]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00200"/>
            <a:ext cx="43434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439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New Folder\imagesCAYNRMW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371600"/>
            <a:ext cx="46482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1090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New Folder\imagesCAEK6B9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76400"/>
            <a:ext cx="5410200" cy="351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715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New Folder\imagesCAYRSZY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133600"/>
            <a:ext cx="4343400" cy="3276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439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New Folder\imagesCAI6V3D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81200"/>
            <a:ext cx="4876800" cy="4114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0682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New Folder\imagesCAAK1XKV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33400"/>
            <a:ext cx="2895599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1816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New Folder\imagesCAHQR3S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76400"/>
            <a:ext cx="4114800" cy="2791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5041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esktop\New Folder\imagesCABHZGE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371600"/>
            <a:ext cx="4419600" cy="2939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6974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C:\Users\user\Desktop\New Folder\imagesCAG0JYW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362200"/>
            <a:ext cx="44196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8471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</Words>
  <Application>Microsoft Office PowerPoint</Application>
  <PresentationFormat>On-screen Show (4:3)</PresentationFormat>
  <Paragraphs>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dcterms:created xsi:type="dcterms:W3CDTF">2016-08-25T15:02:27Z</dcterms:created>
  <dcterms:modified xsi:type="dcterms:W3CDTF">2016-08-25T15:51:35Z</dcterms:modified>
</cp:coreProperties>
</file>