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0" r:id="rId14"/>
    <p:sldId id="285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4BA4B7-CB8F-4A30-ABE4-748EB11A952F}" v="102" dt="2020-10-14T10:14:28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2/28/2021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1534D9-2386-40DF-8E88-EC415636B974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Rhyming words</a:t>
            </a:r>
          </a:p>
        </p:txBody>
      </p:sp>
    </p:spTree>
    <p:extLst>
      <p:ext uri="{BB962C8B-B14F-4D97-AF65-F5344CB8AC3E}">
        <p14:creationId xmlns:p14="http://schemas.microsoft.com/office/powerpoint/2010/main" val="6189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DD395C07-68DB-4AA5-B4D3-58BF6C7F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37" y="728870"/>
            <a:ext cx="4170993" cy="20125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C57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2A88FE-B7C2-4DAB-AFF9-EFEB3AEC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048" y="487678"/>
            <a:ext cx="4728015" cy="2775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3F1AE5-3553-42DC-A3C8-F6FD69983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477" y="4520093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89E7C16-70C8-4192-AA99-D7F0CE50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02" y="166389"/>
            <a:ext cx="4651840" cy="3875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3F168B-A05D-479D-A8F7-6217761D4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17" y="4772987"/>
            <a:ext cx="2194750" cy="208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4C8031-CCAD-4C13-BF8C-09D25F281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053" y="166389"/>
            <a:ext cx="3876546" cy="35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6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BA3326-F890-4A10-8D77-FF3B92E9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36" y="0"/>
            <a:ext cx="3443946" cy="3616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601F8-5ADE-401D-9429-9E0D539D4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94" y="-200603"/>
            <a:ext cx="4462662" cy="4467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C77F7D-D186-40E0-86C2-BB5BD1165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503" y="4343400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C88C6F-CC8E-4F46-A94B-A1AD3F0E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46" y="269598"/>
            <a:ext cx="3594445" cy="4434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150AE6-FC88-4B58-B1DB-587CB7ED0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330" y="269598"/>
            <a:ext cx="3816626" cy="3737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63FCB-40AF-4FCF-B855-614CFB2B5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833" y="4546597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14816-0F4B-40FA-A10D-3343A2620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9" y="134951"/>
            <a:ext cx="2676939" cy="3522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F7B33B-20F2-486B-95DD-258898ECB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60"/>
          <a:stretch/>
        </p:blipFill>
        <p:spPr>
          <a:xfrm>
            <a:off x="7194795" y="102703"/>
            <a:ext cx="4997205" cy="3511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865DE-CEA7-4400-B775-D6E26C59A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250" y="4188789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6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5A641-3A4E-45E9-8B24-2980E027E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21" y="420648"/>
            <a:ext cx="4121253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7BDD6-DE7E-4B61-B6F8-5ED6A0FE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001" y="792536"/>
            <a:ext cx="529178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BB382-5157-40AF-B7AB-CBB933BE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66" y="1151946"/>
            <a:ext cx="4315669" cy="455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591227-0DF4-4B24-9AD9-D7FC241BA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64386"/>
            <a:ext cx="5291787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AEE5B-3427-4CBA-8F15-C609E3C3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2" y="367639"/>
            <a:ext cx="4791871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82D5E8-9E67-432A-B031-A490E015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91" y="462005"/>
            <a:ext cx="4430396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1D5435-AF00-49F0-9AFE-3312756D3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59" y="293964"/>
            <a:ext cx="5291787" cy="5395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3CB25F-65DE-491A-897C-92BCCEF5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890" y="645935"/>
            <a:ext cx="3584759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1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6E7B18-E459-4BD6-8CC4-33F0ACA10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2" y="294868"/>
            <a:ext cx="5079004" cy="5950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B096D9-78EA-4CFE-BED2-BBE4325DC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005" y="470711"/>
            <a:ext cx="4102964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3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measure&#10;&#10;Description automatically generated">
            <a:extLst>
              <a:ext uri="{FF2B5EF4-FFF2-40B4-BE49-F238E27FC236}">
                <a16:creationId xmlns:a16="http://schemas.microsoft.com/office/drawing/2014/main" id="{94486224-9466-4F0F-8FED-811365DC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66" y="643467"/>
            <a:ext cx="1805582" cy="2441350"/>
          </a:xfrm>
          <a:prstGeom prst="rect">
            <a:avLst/>
          </a:prstGeom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64E66296-B525-41FC-9A61-25A3B103B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990" y="365420"/>
            <a:ext cx="2986255" cy="27193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D0CCD-0220-4CB8-B400-29FC08942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746" y="4373839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6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8523F0-BA72-4ED1-92FD-9C6FCF0B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0" y="973056"/>
            <a:ext cx="5303980" cy="424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5B81A6-170E-4B2B-9ADE-2437EF784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225" y="476189"/>
            <a:ext cx="4243184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B31D4F-09A9-49C6-A9BE-4AA2EFED7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042" y="401971"/>
            <a:ext cx="3401863" cy="5364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CAD9C0-D5A7-4C6F-891A-9104E0273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168" y="872953"/>
            <a:ext cx="4407790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F51CA-3CC1-4224-9201-607D44D56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" y="182109"/>
            <a:ext cx="4078577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C40210-F15F-44DF-B23D-164B52CA4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106" y="992947"/>
            <a:ext cx="529178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5A238-B4AB-42CB-99F1-C8C820D38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67" y="2004556"/>
            <a:ext cx="4743099" cy="2292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3A12A2-B977-4BE8-BE68-1C0BF5A60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795" y="1628173"/>
            <a:ext cx="472480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5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6C1CA-466B-40CC-B629-F934AA080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9" y="314631"/>
            <a:ext cx="4651651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1AB58-6533-47C9-9D5E-FEFD0D0E4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863" y="780058"/>
            <a:ext cx="5291787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6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BF75FF-3F9D-429D-A2D2-4C26F034E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49" y="652031"/>
            <a:ext cx="4077129" cy="5553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5EFCF3-BB9A-4B68-8B8D-AA92D005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7" y="795972"/>
            <a:ext cx="4540954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045B2-A77E-418B-8010-173AD91D7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2" y="874644"/>
            <a:ext cx="3498574" cy="5300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B51B57-1F7E-4C4B-B497-C66164B01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44" y="1285875"/>
            <a:ext cx="3498574" cy="451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80851-C61B-46ED-B981-E1AE9A5FE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8" y="874229"/>
            <a:ext cx="3668988" cy="4721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EE7274-EE57-46A8-86FD-18B4AA356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40"/>
          <a:stretch/>
        </p:blipFill>
        <p:spPr>
          <a:xfrm>
            <a:off x="5651132" y="1460224"/>
            <a:ext cx="5772241" cy="35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8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E673747F-3E24-45E9-8294-21A1B57E0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21" y="769938"/>
            <a:ext cx="5291667" cy="2659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9D636-FE9E-4BCB-914C-AC4E624A6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871" y="4506359"/>
            <a:ext cx="2190750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F26E7-6FDC-469F-8EC4-E3812298B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07" y="420570"/>
            <a:ext cx="2625929" cy="30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5E29C746-B808-4521-A19E-E17F9012C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316" y="0"/>
            <a:ext cx="2724101" cy="316756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DFD8BA8-0C85-47FC-978D-B2735608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431" y="0"/>
            <a:ext cx="2934619" cy="2934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D5809-5101-4B49-BE13-3B5ECD13B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503" y="4479855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8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911EC95B-92B0-403E-B12D-E5310F258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58" y="480060"/>
            <a:ext cx="3371939" cy="34319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FC3FBBE-47F7-4B70-96B8-392655B9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799" y="4039511"/>
            <a:ext cx="2190750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DFA86-EBFD-4C1F-8D89-907721323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733" y="602243"/>
            <a:ext cx="3656884" cy="292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1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492408A-91C9-4140-B508-911B96FFA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579" y="343182"/>
            <a:ext cx="3223630" cy="3764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F30A8-A0B0-4A16-8783-A1FDDB7AB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738" y="4453351"/>
            <a:ext cx="2190750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43585-3482-4B0F-8532-6E45D3F8D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08" y="546606"/>
            <a:ext cx="3510622" cy="26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&#10;&#10;Description automatically generated">
            <a:extLst>
              <a:ext uri="{FF2B5EF4-FFF2-40B4-BE49-F238E27FC236}">
                <a16:creationId xmlns:a16="http://schemas.microsoft.com/office/drawing/2014/main" id="{07078EAD-86D1-4247-A397-329C65E68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4" y="121736"/>
            <a:ext cx="3703712" cy="2966021"/>
          </a:xfrm>
          <a:prstGeom prst="rect">
            <a:avLst/>
          </a:prstGeom>
        </p:spPr>
      </p:pic>
      <p:pic>
        <p:nvPicPr>
          <p:cNvPr id="3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8F5CB6-0DCB-43C5-A8A9-779EAB7F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757" y="242103"/>
            <a:ext cx="3483321" cy="3521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2B268-9ED2-4996-9BFB-AA142368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294" y="4321311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3674F823-E613-49B9-A767-3EA670D98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45" y="152154"/>
            <a:ext cx="2075486" cy="3276846"/>
          </a:xfrm>
          <a:prstGeom prst="rect">
            <a:avLst/>
          </a:prstGeom>
        </p:spPr>
      </p:pic>
      <p:pic>
        <p:nvPicPr>
          <p:cNvPr id="3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99CDBF2C-12F9-416B-A353-9982D3197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008" y="175345"/>
            <a:ext cx="3028533" cy="3688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611DE0-4727-4ABE-827B-8816616AE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816" y="4453833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con&#10;&#10;Description automatically generated">
            <a:extLst>
              <a:ext uri="{FF2B5EF4-FFF2-40B4-BE49-F238E27FC236}">
                <a16:creationId xmlns:a16="http://schemas.microsoft.com/office/drawing/2014/main" id="{0FEB84EB-BDD0-427C-9DEF-F1F95558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19" y="179641"/>
            <a:ext cx="2872529" cy="3921541"/>
          </a:xfrm>
          <a:prstGeom prst="rect">
            <a:avLst/>
          </a:prstGeom>
        </p:spPr>
      </p:pic>
      <p:pic>
        <p:nvPicPr>
          <p:cNvPr id="2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BC99F8DC-961C-4946-A40D-0C04CD3EB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436" y="179641"/>
            <a:ext cx="4609918" cy="3434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30D26E-EBC6-4EA7-8EEA-C92865CBA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486" y="4321311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2</Words>
  <Application>Microsoft Office PowerPoint</Application>
  <PresentationFormat>Widescreen</PresentationFormat>
  <Paragraphs>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Jomana</dc:creator>
  <cp:lastModifiedBy>Admin</cp:lastModifiedBy>
  <cp:revision>113</cp:revision>
  <dcterms:created xsi:type="dcterms:W3CDTF">2020-10-14T09:53:35Z</dcterms:created>
  <dcterms:modified xsi:type="dcterms:W3CDTF">2021-02-28T13:36:31Z</dcterms:modified>
</cp:coreProperties>
</file>