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78" r:id="rId4"/>
    <p:sldId id="262" r:id="rId5"/>
    <p:sldId id="277" r:id="rId6"/>
    <p:sldId id="264" r:id="rId7"/>
    <p:sldId id="265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1DC7D9"/>
    <a:srgbClr val="EB4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5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5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0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8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389E-4EA9-4870-89F0-F8D818A509D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90E2-C976-40A3-88DC-7063F8C35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5EFFC11-820D-4EBB-B508-DA3420FD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numbers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F789C-F83E-4424-B68F-A64028511E2A}"/>
              </a:ext>
            </a:extLst>
          </p:cNvPr>
          <p:cNvSpPr txBox="1"/>
          <p:nvPr/>
        </p:nvSpPr>
        <p:spPr>
          <a:xfrm>
            <a:off x="1797336" y="2043569"/>
            <a:ext cx="23953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    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5625BB-0879-4E16-A228-E7D31AA47C6D}"/>
              </a:ext>
            </a:extLst>
          </p:cNvPr>
          <p:cNvSpPr txBox="1"/>
          <p:nvPr/>
        </p:nvSpPr>
        <p:spPr>
          <a:xfrm>
            <a:off x="4535565" y="1027906"/>
            <a:ext cx="144117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Century Gothic" panose="020B0502020202020204" pitchFamily="34" charset="0"/>
              </a:rPr>
              <a:t>     </a:t>
            </a:r>
            <a:r>
              <a:rPr lang="en-US" sz="8000" b="1" dirty="0">
                <a:latin typeface="Century Gothic" panose="020B0502020202020204" pitchFamily="34" charset="0"/>
              </a:rPr>
              <a:t>3</a:t>
            </a:r>
            <a:endParaRPr lang="en-US" sz="66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71F547-EB89-4649-B1E0-22876AA95370}"/>
              </a:ext>
            </a:extLst>
          </p:cNvPr>
          <p:cNvSpPr txBox="1"/>
          <p:nvPr/>
        </p:nvSpPr>
        <p:spPr>
          <a:xfrm>
            <a:off x="5976736" y="1992531"/>
            <a:ext cx="940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gency FB" panose="020B0503020202020204" pitchFamily="34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760BB-17F7-41F8-A6D8-C9401A5567AD}"/>
              </a:ext>
            </a:extLst>
          </p:cNvPr>
          <p:cNvSpPr txBox="1"/>
          <p:nvPr/>
        </p:nvSpPr>
        <p:spPr>
          <a:xfrm>
            <a:off x="7517300" y="1992531"/>
            <a:ext cx="569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773AD0-8D3A-4E35-BEDA-D20E29572F73}"/>
              </a:ext>
            </a:extLst>
          </p:cNvPr>
          <p:cNvSpPr txBox="1"/>
          <p:nvPr/>
        </p:nvSpPr>
        <p:spPr>
          <a:xfrm>
            <a:off x="9427266" y="2054087"/>
            <a:ext cx="569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ED5C5A-D691-4C15-B1EA-E3BA0DAB480D}"/>
              </a:ext>
            </a:extLst>
          </p:cNvPr>
          <p:cNvSpPr txBox="1"/>
          <p:nvPr/>
        </p:nvSpPr>
        <p:spPr>
          <a:xfrm>
            <a:off x="574829" y="2105561"/>
            <a:ext cx="622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38F51C-F001-4274-A242-28C7F0B73F3D}"/>
              </a:ext>
            </a:extLst>
          </p:cNvPr>
          <p:cNvSpPr txBox="1"/>
          <p:nvPr/>
        </p:nvSpPr>
        <p:spPr>
          <a:xfrm>
            <a:off x="574829" y="4717774"/>
            <a:ext cx="6228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/>
              <a:t>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195BE4-2520-4B57-8FBA-C84EF88E184E}"/>
              </a:ext>
            </a:extLst>
          </p:cNvPr>
          <p:cNvSpPr txBox="1"/>
          <p:nvPr/>
        </p:nvSpPr>
        <p:spPr>
          <a:xfrm>
            <a:off x="1797336" y="4717774"/>
            <a:ext cx="6228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44CAD8-978C-45A1-87AC-8D434F62DA46}"/>
              </a:ext>
            </a:extLst>
          </p:cNvPr>
          <p:cNvSpPr txBox="1"/>
          <p:nvPr/>
        </p:nvSpPr>
        <p:spPr>
          <a:xfrm>
            <a:off x="3424040" y="4721158"/>
            <a:ext cx="768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3FD1AF-CCD1-46FC-92B0-C950988FA61F}"/>
              </a:ext>
            </a:extLst>
          </p:cNvPr>
          <p:cNvSpPr txBox="1"/>
          <p:nvPr/>
        </p:nvSpPr>
        <p:spPr>
          <a:xfrm>
            <a:off x="4681338" y="4813491"/>
            <a:ext cx="12953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I0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D58E459-56D2-4709-9157-B2B0CC0011DC}"/>
              </a:ext>
            </a:extLst>
          </p:cNvPr>
          <p:cNvCxnSpPr/>
          <p:nvPr/>
        </p:nvCxnSpPr>
        <p:spPr>
          <a:xfrm>
            <a:off x="742122" y="3367008"/>
            <a:ext cx="455559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D277416-E6EF-4B50-B271-BF0455635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338" y="3199547"/>
            <a:ext cx="487722" cy="5486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7C96D96-24AB-4DA9-A38E-C423E41DE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421" y="3121927"/>
            <a:ext cx="487722" cy="5486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B5B2366-E014-4266-81F9-A3CADD7B7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33" y="6013778"/>
            <a:ext cx="487722" cy="5486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5AC7408-372F-40B5-B338-3C9E551AA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492" y="5866618"/>
            <a:ext cx="487722" cy="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19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A61638-C4A3-4B15-8EB6-FB221DE532C6}"/>
              </a:ext>
            </a:extLst>
          </p:cNvPr>
          <p:cNvSpPr txBox="1"/>
          <p:nvPr/>
        </p:nvSpPr>
        <p:spPr>
          <a:xfrm>
            <a:off x="516835" y="901148"/>
            <a:ext cx="1285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58BC48-DBF3-4935-ABFA-6FA417CAD09A}"/>
              </a:ext>
            </a:extLst>
          </p:cNvPr>
          <p:cNvSpPr txBox="1"/>
          <p:nvPr/>
        </p:nvSpPr>
        <p:spPr>
          <a:xfrm>
            <a:off x="2464904" y="901147"/>
            <a:ext cx="11794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346961-6CCF-4AD0-B597-2ED52D58594A}"/>
              </a:ext>
            </a:extLst>
          </p:cNvPr>
          <p:cNvSpPr txBox="1"/>
          <p:nvPr/>
        </p:nvSpPr>
        <p:spPr>
          <a:xfrm>
            <a:off x="4174435" y="901146"/>
            <a:ext cx="6758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46697-0342-4EE3-AF0B-0DCE23E290DF}"/>
              </a:ext>
            </a:extLst>
          </p:cNvPr>
          <p:cNvSpPr txBox="1"/>
          <p:nvPr/>
        </p:nvSpPr>
        <p:spPr>
          <a:xfrm>
            <a:off x="5897218" y="997752"/>
            <a:ext cx="1086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96AA0A-17EE-4305-B2D8-47BD526180B0}"/>
              </a:ext>
            </a:extLst>
          </p:cNvPr>
          <p:cNvSpPr txBox="1"/>
          <p:nvPr/>
        </p:nvSpPr>
        <p:spPr>
          <a:xfrm>
            <a:off x="7487479" y="874642"/>
            <a:ext cx="10866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03D1A1-7E01-4CD0-B9F1-563FDC40D2FB}"/>
              </a:ext>
            </a:extLst>
          </p:cNvPr>
          <p:cNvSpPr txBox="1"/>
          <p:nvPr/>
        </p:nvSpPr>
        <p:spPr>
          <a:xfrm>
            <a:off x="9289774" y="901146"/>
            <a:ext cx="874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416F67-A4C1-4BC4-95B8-AFF531A26A15}"/>
              </a:ext>
            </a:extLst>
          </p:cNvPr>
          <p:cNvSpPr txBox="1"/>
          <p:nvPr/>
        </p:nvSpPr>
        <p:spPr>
          <a:xfrm>
            <a:off x="728874" y="2951945"/>
            <a:ext cx="702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Agency FB" panose="020B0503020202020204" pitchFamily="34" charset="0"/>
              </a:rPr>
              <a:t>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3A047E-3C3D-4DE9-A7A2-8A496E77F222}"/>
              </a:ext>
            </a:extLst>
          </p:cNvPr>
          <p:cNvSpPr txBox="1"/>
          <p:nvPr/>
        </p:nvSpPr>
        <p:spPr>
          <a:xfrm>
            <a:off x="2464904" y="2951946"/>
            <a:ext cx="781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B06FC8-CDC3-406D-AE07-DC4B9496D34E}"/>
              </a:ext>
            </a:extLst>
          </p:cNvPr>
          <p:cNvSpPr txBox="1"/>
          <p:nvPr/>
        </p:nvSpPr>
        <p:spPr>
          <a:xfrm>
            <a:off x="4161184" y="2922129"/>
            <a:ext cx="7818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E6651B-C41A-4571-A967-530FDB1C0ADA}"/>
              </a:ext>
            </a:extLst>
          </p:cNvPr>
          <p:cNvSpPr txBox="1"/>
          <p:nvPr/>
        </p:nvSpPr>
        <p:spPr>
          <a:xfrm>
            <a:off x="5844212" y="2922128"/>
            <a:ext cx="5300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65D9AC-7035-4A63-95B9-B64CDEA77161}"/>
              </a:ext>
            </a:extLst>
          </p:cNvPr>
          <p:cNvSpPr txBox="1"/>
          <p:nvPr/>
        </p:nvSpPr>
        <p:spPr>
          <a:xfrm>
            <a:off x="7673008" y="2922127"/>
            <a:ext cx="5300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513B186-67B1-476E-A274-4B343200563C}"/>
              </a:ext>
            </a:extLst>
          </p:cNvPr>
          <p:cNvCxnSpPr/>
          <p:nvPr/>
        </p:nvCxnSpPr>
        <p:spPr>
          <a:xfrm>
            <a:off x="2584174" y="2198081"/>
            <a:ext cx="47045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C3FA0542-8C60-4794-8499-436D75626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9339" y="2143212"/>
            <a:ext cx="487722" cy="548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0ED6FF8-D71E-4B10-85AC-745328624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7218" y="2088343"/>
            <a:ext cx="487722" cy="5486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F3F1EAB-33A8-4362-8DF5-633C37053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614" y="4077425"/>
            <a:ext cx="487722" cy="548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38D76F3-62C2-413B-A048-88FCE0CE1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394" y="4049991"/>
            <a:ext cx="487722" cy="5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3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9BC0B0-225C-4116-945E-DC2179874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11087" cy="6858000"/>
          </a:xfrm>
        </p:spPr>
        <p:txBody>
          <a:bodyPr>
            <a:normAutofit/>
          </a:bodyPr>
          <a:lstStyle/>
          <a:p>
            <a:r>
              <a:rPr lang="en-US" sz="7200" b="1" dirty="0"/>
              <a:t> 0</a:t>
            </a:r>
            <a:br>
              <a:rPr lang="en-US" sz="7200" b="1" dirty="0"/>
            </a:br>
            <a:r>
              <a:rPr lang="en-US" sz="7200" b="1" dirty="0"/>
              <a:t> I  </a:t>
            </a:r>
            <a:br>
              <a:rPr lang="en-US" sz="7200" b="1" dirty="0"/>
            </a:br>
            <a:r>
              <a:rPr lang="en-US" sz="7200" b="1" dirty="0"/>
              <a:t> 2</a:t>
            </a:r>
            <a:br>
              <a:rPr lang="en-US" sz="7200" b="1" dirty="0"/>
            </a:br>
            <a:r>
              <a:rPr lang="en-US" sz="7200" b="1" dirty="0"/>
              <a:t> 3</a:t>
            </a:r>
            <a:br>
              <a:rPr lang="en-US" sz="7200" b="1" dirty="0"/>
            </a:br>
            <a:r>
              <a:rPr lang="en-US" sz="7200" b="1" dirty="0"/>
              <a:t> 4</a:t>
            </a:r>
            <a:br>
              <a:rPr lang="en-US" sz="7200" b="1" dirty="0"/>
            </a:br>
            <a:r>
              <a:rPr lang="en-US" sz="7200" b="1" dirty="0"/>
              <a:t>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AFDB11-9F28-4E2C-A32E-C4981EC2257D}"/>
              </a:ext>
            </a:extLst>
          </p:cNvPr>
          <p:cNvSpPr txBox="1"/>
          <p:nvPr/>
        </p:nvSpPr>
        <p:spPr>
          <a:xfrm>
            <a:off x="8195960" y="177409"/>
            <a:ext cx="32997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highlight>
                  <a:srgbClr val="FFFF00"/>
                </a:highlight>
                <a:latin typeface="Century Gothic" panose="020B0502020202020204" pitchFamily="34" charset="0"/>
              </a:rPr>
              <a:t>four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2262FA-078C-46E4-BDE8-AC09916E9120}"/>
              </a:ext>
            </a:extLst>
          </p:cNvPr>
          <p:cNvSpPr txBox="1"/>
          <p:nvPr/>
        </p:nvSpPr>
        <p:spPr>
          <a:xfrm>
            <a:off x="8195960" y="1349193"/>
            <a:ext cx="30158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00FF00"/>
                </a:highlight>
                <a:latin typeface="Century Gothic" panose="020B0502020202020204" pitchFamily="34" charset="0"/>
              </a:rPr>
              <a:t>zero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9F844A-219E-43B1-9AF6-779244FC84B0}"/>
              </a:ext>
            </a:extLst>
          </p:cNvPr>
          <p:cNvSpPr txBox="1"/>
          <p:nvPr/>
        </p:nvSpPr>
        <p:spPr>
          <a:xfrm>
            <a:off x="8337911" y="3549073"/>
            <a:ext cx="1917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highlight>
                  <a:srgbClr val="FF00FF"/>
                </a:highlight>
                <a:latin typeface="Century Gothic" panose="020B0502020202020204" pitchFamily="34" charset="0"/>
              </a:rPr>
              <a:t>three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DB0CA1-0A5C-4B6F-B844-56CA88116248}"/>
              </a:ext>
            </a:extLst>
          </p:cNvPr>
          <p:cNvSpPr txBox="1"/>
          <p:nvPr/>
        </p:nvSpPr>
        <p:spPr>
          <a:xfrm>
            <a:off x="8337911" y="4536191"/>
            <a:ext cx="22147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FF0000"/>
                </a:highlight>
                <a:latin typeface="Century Gothic" panose="020B0502020202020204" pitchFamily="34" charset="0"/>
              </a:rPr>
              <a:t>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35FBB-5F3E-41D4-8771-79D2351417CC}"/>
              </a:ext>
            </a:extLst>
          </p:cNvPr>
          <p:cNvSpPr txBox="1"/>
          <p:nvPr/>
        </p:nvSpPr>
        <p:spPr>
          <a:xfrm>
            <a:off x="8337911" y="5670146"/>
            <a:ext cx="2608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highlight>
                  <a:srgbClr val="C0C0C0"/>
                </a:highlight>
                <a:latin typeface="Century Gothic" panose="020B0502020202020204" pitchFamily="34" charset="0"/>
              </a:rPr>
              <a:t>two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7BA25A-3434-45E5-A5F0-15B680CF6F77}"/>
              </a:ext>
            </a:extLst>
          </p:cNvPr>
          <p:cNvSpPr txBox="1"/>
          <p:nvPr/>
        </p:nvSpPr>
        <p:spPr>
          <a:xfrm>
            <a:off x="8337911" y="2419479"/>
            <a:ext cx="2425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highlight>
                  <a:srgbClr val="00FFFF"/>
                </a:highlight>
                <a:latin typeface="Century Gothic" panose="020B0502020202020204" pitchFamily="34" charset="0"/>
              </a:rPr>
              <a:t>five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0E8340-A67D-4E37-ABD0-C543BFBDAD66}"/>
              </a:ext>
            </a:extLst>
          </p:cNvPr>
          <p:cNvCxnSpPr/>
          <p:nvPr/>
        </p:nvCxnSpPr>
        <p:spPr>
          <a:xfrm>
            <a:off x="1577009" y="861391"/>
            <a:ext cx="6877878" cy="1192696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2A978775-B72A-465B-9EAD-6DF317923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47498">
            <a:off x="1008382" y="2863523"/>
            <a:ext cx="8070434" cy="14834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99388A-6C4A-4EBA-9CFA-0A7985144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568800">
            <a:off x="1130625" y="3767586"/>
            <a:ext cx="8077207" cy="14847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27A12A0-1389-4308-A8D2-0B454C44B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84131">
            <a:off x="1320410" y="3318199"/>
            <a:ext cx="7278483" cy="133790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47D1272-3839-41C7-B823-76EBF9D34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96866">
            <a:off x="869550" y="2347991"/>
            <a:ext cx="8067404" cy="10579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9A11ABA-DF16-480A-8E0E-B778C8C3F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08714">
            <a:off x="1116644" y="3648929"/>
            <a:ext cx="7798610" cy="143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91" y="1531196"/>
            <a:ext cx="4770382" cy="277461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two</a:t>
            </a:r>
          </a:p>
        </p:txBody>
      </p:sp>
      <p:sp>
        <p:nvSpPr>
          <p:cNvPr id="3" name="Oval 2"/>
          <p:cNvSpPr/>
          <p:nvPr/>
        </p:nvSpPr>
        <p:spPr>
          <a:xfrm>
            <a:off x="7523544" y="3854370"/>
            <a:ext cx="2361236" cy="118061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140" y="4894428"/>
            <a:ext cx="3485340" cy="196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2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9144" y="2749510"/>
            <a:ext cx="4293243" cy="132556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three</a:t>
            </a:r>
            <a:br>
              <a:rPr lang="en-US" sz="72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br>
              <a:rPr lang="en-US" sz="7200" b="1" dirty="0">
                <a:latin typeface="Century Gothic" panose="020B0502020202020204" pitchFamily="34" charset="0"/>
              </a:rPr>
            </a:br>
            <a:r>
              <a:rPr lang="en-US" sz="7200" b="1" dirty="0">
                <a:latin typeface="Century Gothic" panose="020B0502020202020204" pitchFamily="34" charset="0"/>
              </a:rPr>
              <a:t>zero</a:t>
            </a:r>
          </a:p>
        </p:txBody>
      </p:sp>
      <p:sp>
        <p:nvSpPr>
          <p:cNvPr id="3" name="Rectangle 2"/>
          <p:cNvSpPr/>
          <p:nvPr/>
        </p:nvSpPr>
        <p:spPr>
          <a:xfrm>
            <a:off x="927325" y="1655180"/>
            <a:ext cx="2916820" cy="298626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7349923" y="3959326"/>
            <a:ext cx="2604304" cy="92519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134" y="4498544"/>
            <a:ext cx="2607826" cy="227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0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61" y="842555"/>
            <a:ext cx="4033950" cy="40339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four</a:t>
            </a:r>
          </a:p>
          <a:p>
            <a:pPr marL="0" indent="0" algn="ctr">
              <a:buNone/>
            </a:pPr>
            <a:endParaRPr lang="en-US" sz="6600" b="1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US" sz="6600" b="1" dirty="0">
                <a:latin typeface="Century Gothic" panose="020B0502020202020204" pitchFamily="34" charset="0"/>
              </a:rPr>
              <a:t>one</a:t>
            </a:r>
          </a:p>
        </p:txBody>
      </p:sp>
      <p:sp>
        <p:nvSpPr>
          <p:cNvPr id="2" name="Oval 1"/>
          <p:cNvSpPr/>
          <p:nvPr/>
        </p:nvSpPr>
        <p:spPr>
          <a:xfrm>
            <a:off x="7407797" y="3819646"/>
            <a:ext cx="2615879" cy="1388962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" t="3050" r="506" b="39071"/>
          <a:stretch/>
        </p:blipFill>
        <p:spPr>
          <a:xfrm>
            <a:off x="3201557" y="5090160"/>
            <a:ext cx="4403203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3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3" y="1655180"/>
            <a:ext cx="5484876" cy="26408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rgbClr val="00B050"/>
                </a:solidFill>
              </a:rPr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/>
              <a:t>five</a:t>
            </a:r>
          </a:p>
        </p:txBody>
      </p:sp>
      <p:sp>
        <p:nvSpPr>
          <p:cNvPr id="2" name="Oval 1"/>
          <p:cNvSpPr/>
          <p:nvPr/>
        </p:nvSpPr>
        <p:spPr>
          <a:xfrm>
            <a:off x="7268901" y="1655180"/>
            <a:ext cx="2824223" cy="1516283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971" y="4667250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35" y="1318847"/>
            <a:ext cx="5061804" cy="378655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1814" y="1466397"/>
            <a:ext cx="5181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three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0070C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731889" y="3727048"/>
            <a:ext cx="2291787" cy="1053296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72"/>
          <a:stretch/>
        </p:blipFill>
        <p:spPr>
          <a:xfrm>
            <a:off x="4665384" y="5105400"/>
            <a:ext cx="237646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1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five</a:t>
            </a:r>
          </a:p>
          <a:p>
            <a:pPr marL="0" indent="0" algn="ctr">
              <a:buNone/>
            </a:pPr>
            <a:endParaRPr lang="en-US" sz="7200" b="1" dirty="0"/>
          </a:p>
          <a:p>
            <a:pPr marL="0" indent="0" algn="ctr">
              <a:buNone/>
            </a:pPr>
            <a:r>
              <a:rPr lang="en-US" sz="7200" b="1" dirty="0">
                <a:solidFill>
                  <a:srgbClr val="FFC000"/>
                </a:solidFill>
              </a:rPr>
              <a:t>four</a:t>
            </a:r>
          </a:p>
        </p:txBody>
      </p:sp>
      <p:sp>
        <p:nvSpPr>
          <p:cNvPr id="2" name="Oval 1"/>
          <p:cNvSpPr/>
          <p:nvPr/>
        </p:nvSpPr>
        <p:spPr>
          <a:xfrm>
            <a:off x="7558268" y="1825625"/>
            <a:ext cx="2326512" cy="1102770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311" y="5432232"/>
            <a:ext cx="3590925" cy="1276350"/>
          </a:xfrm>
          <a:prstGeom prst="rect">
            <a:avLst/>
          </a:prstGeom>
        </p:spPr>
      </p:pic>
      <p:pic>
        <p:nvPicPr>
          <p:cNvPr id="1026" name="Picture 2" descr="Five Little Monkeys | kids songs | kids tv nursery rhymes | kids tv songs |  5 lil monkeys - YouTube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73" y="806609"/>
            <a:ext cx="5021982" cy="415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36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Calibri Light</vt:lpstr>
      <vt:lpstr>Century Gothic</vt:lpstr>
      <vt:lpstr>Office Theme</vt:lpstr>
      <vt:lpstr>Missing numbers</vt:lpstr>
      <vt:lpstr>PowerPoint Presentation</vt:lpstr>
      <vt:lpstr> 0  I    2  3  4  5</vt:lpstr>
      <vt:lpstr>PowerPoint Presentation</vt:lpstr>
      <vt:lpstr>three  zero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Games</dc:title>
  <dc:creator>THINK PAD</dc:creator>
  <cp:lastModifiedBy>Y.AbuBaker</cp:lastModifiedBy>
  <cp:revision>45</cp:revision>
  <dcterms:created xsi:type="dcterms:W3CDTF">2020-11-08T15:25:43Z</dcterms:created>
  <dcterms:modified xsi:type="dcterms:W3CDTF">2023-09-22T10:48:53Z</dcterms:modified>
</cp:coreProperties>
</file>