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6" r:id="rId7"/>
    <p:sldId id="260" r:id="rId8"/>
    <p:sldId id="261" r:id="rId9"/>
    <p:sldId id="264" r:id="rId10"/>
    <p:sldId id="262" r:id="rId11"/>
    <p:sldId id="265" r:id="rId12"/>
    <p:sldId id="263" r:id="rId13"/>
    <p:sldId id="267" r:id="rId14"/>
    <p:sldId id="268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90" r:id="rId24"/>
    <p:sldId id="294" r:id="rId25"/>
    <p:sldId id="291" r:id="rId26"/>
    <p:sldId id="289" r:id="rId27"/>
    <p:sldId id="293" r:id="rId28"/>
    <p:sldId id="292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27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4700" b="1" dirty="0">
                <a:solidFill>
                  <a:schemeClr val="tx1"/>
                </a:solidFill>
                <a:latin typeface="Comic Sans MS" pitchFamily="66" charset="0"/>
              </a:rPr>
              <a:t>Tricky Words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all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you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07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come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99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your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756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some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77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said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4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words 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10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they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588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64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no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89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68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64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go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00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one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55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my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164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only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9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old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67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like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10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have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857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519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give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371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little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017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down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04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what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60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when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23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why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3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 b="1" noProof="0" dirty="0">
                <a:latin typeface="Comic Sans MS" pitchFamily="66" charset="0"/>
                <a:ea typeface="+mj-ea"/>
                <a:cs typeface="+mj-cs"/>
              </a:rPr>
              <a:t>the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68328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where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449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525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which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68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09800"/>
            <a:ext cx="5181600" cy="20574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omic Sans MS" pitchFamily="66" charset="0"/>
              </a:rPr>
              <a:t>where</a:t>
            </a:r>
            <a:endParaRPr lang="en-US" sz="6600" b="1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was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54</Words>
  <Application>Microsoft Office PowerPoint</Application>
  <PresentationFormat>On-screen Show (4:3)</PresentationFormat>
  <Paragraphs>46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Zain.kawar</cp:lastModifiedBy>
  <cp:revision>20</cp:revision>
  <dcterms:created xsi:type="dcterms:W3CDTF">2006-08-16T00:00:00Z</dcterms:created>
  <dcterms:modified xsi:type="dcterms:W3CDTF">2023-09-17T15:26:22Z</dcterms:modified>
</cp:coreProperties>
</file>