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61" r:id="rId5"/>
    <p:sldId id="262" r:id="rId6"/>
    <p:sldId id="265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6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مستطيل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مستطيل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مستطيل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مثلث متساوي الساقين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رابط مستقيم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F13B89-6702-4735-B70D-84FDCD799EFA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رابط مستقيم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رابط مستقيم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متساوي الساقين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qsa\Desktop\IMG-20200718-WA00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-347663"/>
            <a:ext cx="10287000" cy="755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9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87000" cy="750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87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000" dirty="0" smtClean="0"/>
              <a:t>حصص التعلم عن بعد</a:t>
            </a:r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التمارين و اللياقة البدنية </a:t>
            </a:r>
          </a:p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التغذية السليمة </a:t>
            </a:r>
          </a:p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جائزة الملك عبدالله الثاني للياقة البدنية </a:t>
            </a:r>
          </a:p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الرياضة و الصحة البدنية و النفسية </a:t>
            </a:r>
          </a:p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مسابقات و تحديات </a:t>
            </a:r>
          </a:p>
        </p:txBody>
      </p:sp>
    </p:spTree>
    <p:extLst>
      <p:ext uri="{BB962C8B-B14F-4D97-AF65-F5344CB8AC3E}">
        <p14:creationId xmlns:p14="http://schemas.microsoft.com/office/powerpoint/2010/main" val="111503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395536" y="-819472"/>
            <a:ext cx="8291264" cy="2736304"/>
          </a:xfrm>
        </p:spPr>
        <p:txBody>
          <a:bodyPr>
            <a:noAutofit/>
          </a:bodyPr>
          <a:lstStyle/>
          <a:p>
            <a:pPr algn="r"/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4000" dirty="0"/>
              <a:t/>
            </a:r>
            <a:br>
              <a:rPr lang="ar-JO" sz="4000" dirty="0"/>
            </a:b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4000" dirty="0"/>
              <a:t/>
            </a:r>
            <a:br>
              <a:rPr lang="ar-JO" sz="4000" dirty="0"/>
            </a:b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4000" dirty="0" smtClean="0"/>
              <a:t>النتاجات العامة                                                       </a:t>
            </a:r>
            <a:endParaRPr lang="en-US" sz="4000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/>
              <a:t> </a:t>
            </a:r>
            <a:r>
              <a:rPr lang="ar-JO" dirty="0" smtClean="0"/>
              <a:t>تنمية و تحسين اللياقة البدنية للطلبة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350640"/>
          </a:xfrm>
        </p:spPr>
        <p:txBody>
          <a:bodyPr>
            <a:noAutofit/>
          </a:bodyPr>
          <a:lstStyle/>
          <a:p>
            <a:pPr algn="r"/>
            <a:r>
              <a:rPr lang="ar-JO" sz="4000" dirty="0" smtClean="0"/>
              <a:t>النتاجات الخاصة  لتمرين ثني الجذع من الرقود </a:t>
            </a:r>
            <a:br>
              <a:rPr lang="ar-JO" sz="4000" dirty="0" smtClean="0"/>
            </a:br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3528392"/>
          </a:xfrm>
        </p:spPr>
        <p:txBody>
          <a:bodyPr/>
          <a:lstStyle/>
          <a:p>
            <a:pPr algn="r"/>
            <a:endParaRPr lang="ar-JO" dirty="0" smtClean="0"/>
          </a:p>
          <a:p>
            <a:pPr algn="r"/>
            <a:endParaRPr lang="ar-JO" dirty="0" smtClean="0"/>
          </a:p>
          <a:p>
            <a:pPr marL="0" indent="0" algn="r">
              <a:buNone/>
            </a:pPr>
            <a:r>
              <a:rPr lang="ar-JO" dirty="0" smtClean="0"/>
              <a:t>-  يمارس الطلبة رفع الجذع لزاوية القائمة ثم العودة لوضع البدء.</a:t>
            </a:r>
          </a:p>
          <a:p>
            <a:pPr marL="0" indent="0" algn="r">
              <a:buNone/>
            </a:pPr>
            <a:r>
              <a:rPr lang="ar-JO" dirty="0" smtClean="0"/>
              <a:t>-  يتبادل </a:t>
            </a:r>
            <a:r>
              <a:rPr lang="ar-JO" dirty="0" smtClean="0"/>
              <a:t>الطلبة وضع الرقود بشكل قائم الزاوية لمدة دقيقة و يتم احتساب عدد </a:t>
            </a:r>
            <a:endParaRPr lang="ar-JO" dirty="0" smtClean="0"/>
          </a:p>
          <a:p>
            <a:pPr marL="0" indent="0" algn="r">
              <a:buNone/>
            </a:pPr>
            <a:r>
              <a:rPr lang="ar-JO" dirty="0" smtClean="0"/>
              <a:t>التكرارات .</a:t>
            </a:r>
          </a:p>
          <a:p>
            <a:pPr marL="0" indent="0" algn="r">
              <a:buNone/>
            </a:pPr>
            <a:r>
              <a:rPr lang="ar-JO" dirty="0" smtClean="0"/>
              <a:t>- يطبق </a:t>
            </a:r>
            <a:r>
              <a:rPr lang="ar-JO" dirty="0"/>
              <a:t>الطلبة المهارة بدقه مع مراعاة النواحي الفنية للمهارة </a:t>
            </a:r>
            <a:r>
              <a:rPr lang="ar-JO" dirty="0" smtClean="0"/>
              <a:t>.</a:t>
            </a:r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219183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368152"/>
          </a:xfrm>
        </p:spPr>
        <p:txBody>
          <a:bodyPr>
            <a:normAutofit/>
          </a:bodyPr>
          <a:lstStyle/>
          <a:p>
            <a:pPr algn="r"/>
            <a:r>
              <a:rPr lang="ar-JO" sz="4000" dirty="0" smtClean="0"/>
              <a:t>النتاجات الخاصة لتمرين ثني الذراعين بوضع الانبطاح المائل  </a:t>
            </a:r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55576" y="2276872"/>
            <a:ext cx="8013576" cy="2520280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 smtClean="0"/>
              <a:t> </a:t>
            </a:r>
          </a:p>
          <a:p>
            <a:pPr marL="0" indent="0" algn="r">
              <a:buNone/>
            </a:pPr>
            <a:r>
              <a:rPr lang="ar-JO" dirty="0" smtClean="0"/>
              <a:t>- يتعرف الطلبة على وضع الانبطاح المائل و الوجه للأسفل و الذراعان </a:t>
            </a:r>
          </a:p>
          <a:p>
            <a:pPr marL="0" indent="0" algn="r">
              <a:buNone/>
            </a:pPr>
            <a:r>
              <a:rPr lang="ar-JO" dirty="0" smtClean="0"/>
              <a:t>ممدودتان تماماً أسفل الكتفين و الأصابع متجهة للأمام و الارتكاز على مقدمة القدمين .</a:t>
            </a:r>
          </a:p>
          <a:p>
            <a:pPr marL="0" indent="0" algn="r">
              <a:buNone/>
            </a:pPr>
            <a:r>
              <a:rPr lang="ar-JO" dirty="0" smtClean="0"/>
              <a:t>- يطبق الطلبة المهارة بدقه مع مراعاة النواحي الفنية للمهارة .</a:t>
            </a:r>
            <a:endParaRPr lang="ar-JO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01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4000" smtClean="0"/>
              <a:t>النتاجات الوجدانيّة</a:t>
            </a:r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384144"/>
          </a:xfrm>
        </p:spPr>
        <p:txBody>
          <a:bodyPr/>
          <a:lstStyle/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r>
              <a:rPr lang="ar-JO" dirty="0" smtClean="0"/>
              <a:t>- بناء الثقة بالنفس و تعزيزها .</a:t>
            </a:r>
          </a:p>
          <a:p>
            <a:pPr marL="0" indent="0" algn="r">
              <a:buNone/>
            </a:pPr>
            <a:r>
              <a:rPr lang="ar-JO" dirty="0" smtClean="0"/>
              <a:t>- حب المنافسة والتحدي مع الذات للطلبة .</a:t>
            </a:r>
          </a:p>
          <a:p>
            <a:pPr marL="0" indent="0" algn="r">
              <a:buNone/>
            </a:pPr>
            <a:r>
              <a:rPr lang="ar-JO" dirty="0" smtClean="0"/>
              <a:t>- تحقيق قرص الاندماج الاجتماعي السليم لديهم من خلال دمجهم بالبرنامج . </a:t>
            </a:r>
          </a:p>
          <a:p>
            <a:pPr marL="0" indent="0" algn="r">
              <a:buNone/>
            </a:pPr>
            <a:r>
              <a:rPr lang="ar-JO" dirty="0" smtClean="0"/>
              <a:t>- استثمار وقت الفراغ على </a:t>
            </a:r>
            <a:r>
              <a:rPr lang="ar-JO" smtClean="0"/>
              <a:t>نحو ايجابي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2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صل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أصل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صل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162</Words>
  <Application>Microsoft Office PowerPoint</Application>
  <PresentationFormat>عرض على الشاشة (3:4)‏</PresentationFormat>
  <Paragraphs>33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أصل</vt:lpstr>
      <vt:lpstr>عرض تقديمي في PowerPoint</vt:lpstr>
      <vt:lpstr>عرض تقديمي في PowerPoint</vt:lpstr>
      <vt:lpstr>حصص التعلم عن بعد</vt:lpstr>
      <vt:lpstr>     النتاجات العامة                                                       </vt:lpstr>
      <vt:lpstr>النتاجات الخاصة  لتمرين ثني الجذع من الرقود  </vt:lpstr>
      <vt:lpstr>النتاجات الخاصة لتمرين ثني الذراعين بوضع الانبطاح المائل  </vt:lpstr>
      <vt:lpstr>النتاجات الوجدانيّة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14</cp:revision>
  <dcterms:created xsi:type="dcterms:W3CDTF">2020-07-18T22:21:35Z</dcterms:created>
  <dcterms:modified xsi:type="dcterms:W3CDTF">2020-07-21T23:01:13Z</dcterms:modified>
</cp:coreProperties>
</file>