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61" r:id="rId5"/>
    <p:sldId id="262" r:id="rId6"/>
    <p:sldId id="265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6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مستطيل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مستطيل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مستطيل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مثلث متساوي الساقين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رابط مستقيم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مثلث متساوي الساقين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مثلث متساوي الساقين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F13B89-6702-4735-B70D-84FDCD799EF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D87DCF-8F8B-4A5D-A5F8-7BFC54A3BEC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رابط مستقيم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رابط مستقيم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متساوي الساقين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qsa\Desktop\IMG-20200718-WA00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-347663"/>
            <a:ext cx="10287000" cy="755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99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914">
        <p:split orient="vert"/>
      </p:transition>
    </mc:Choice>
    <mc:Fallback xmlns="">
      <p:transition spd="slow" advTm="591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87000" cy="750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876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519">
        <p:split orient="vert"/>
      </p:transition>
    </mc:Choice>
    <mc:Fallback xmlns="">
      <p:transition spd="slow" advTm="551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000" dirty="0" smtClean="0"/>
              <a:t>المحور العام</a:t>
            </a: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التمارين و اللياقة البدنية </a:t>
            </a:r>
          </a:p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التغذية السليمة </a:t>
            </a:r>
          </a:p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جائزة الملك عبدالله الثاني للياقة البدنية </a:t>
            </a:r>
          </a:p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الرياضة و الصحة البدنية و النفسية </a:t>
            </a:r>
          </a:p>
          <a:p>
            <a:pPr algn="r">
              <a:buFont typeface="Wingdings" pitchFamily="2" charset="2"/>
              <a:buChar char="Ø"/>
            </a:pPr>
            <a:endParaRPr lang="ar-JO" dirty="0"/>
          </a:p>
          <a:p>
            <a:pPr algn="r">
              <a:buFont typeface="Wingdings" pitchFamily="2" charset="2"/>
              <a:buChar char="Ø"/>
            </a:pPr>
            <a:r>
              <a:rPr lang="ar-JO" dirty="0" smtClean="0"/>
              <a:t>مسابقات و تحديات </a:t>
            </a:r>
          </a:p>
        </p:txBody>
      </p:sp>
    </p:spTree>
    <p:extLst>
      <p:ext uri="{BB962C8B-B14F-4D97-AF65-F5344CB8AC3E}">
        <p14:creationId xmlns:p14="http://schemas.microsoft.com/office/powerpoint/2010/main" val="111503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02">
        <p:split orient="vert"/>
      </p:transition>
    </mc:Choice>
    <mc:Fallback xmlns="">
      <p:transition spd="slow" advTm="1100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395536" y="-819472"/>
            <a:ext cx="8291264" cy="2736304"/>
          </a:xfrm>
        </p:spPr>
        <p:txBody>
          <a:bodyPr>
            <a:noAutofit/>
          </a:bodyPr>
          <a:lstStyle/>
          <a:p>
            <a:pPr algn="r"/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4000" dirty="0"/>
              <a:t/>
            </a:r>
            <a:br>
              <a:rPr lang="ar-JO" sz="4000" dirty="0"/>
            </a:b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4000" dirty="0"/>
              <a:t/>
            </a:r>
            <a:br>
              <a:rPr lang="ar-JO" sz="4000" dirty="0"/>
            </a:br>
            <a:r>
              <a:rPr lang="ar-JO" sz="4000" dirty="0" smtClean="0"/>
              <a:t/>
            </a:r>
            <a:br>
              <a:rPr lang="ar-JO" sz="4000" dirty="0" smtClean="0"/>
            </a:br>
            <a:r>
              <a:rPr lang="ar-JO" sz="4000" dirty="0" smtClean="0"/>
              <a:t>النتاجات العامة                                                       </a:t>
            </a:r>
            <a:endParaRPr lang="en-US" sz="4000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/>
              <a:t> </a:t>
            </a:r>
            <a:r>
              <a:rPr lang="ar-JO" dirty="0" smtClean="0"/>
              <a:t>تنمية و تحسين اللياقة البدنية للطلبة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8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866">
        <p:split orient="vert"/>
      </p:transition>
    </mc:Choice>
    <mc:Fallback xmlns="">
      <p:transition spd="slow" advTm="1086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350640"/>
          </a:xfrm>
        </p:spPr>
        <p:txBody>
          <a:bodyPr>
            <a:noAutofit/>
          </a:bodyPr>
          <a:lstStyle/>
          <a:p>
            <a:pPr algn="r"/>
            <a:r>
              <a:rPr lang="ar-JO" sz="4000" dirty="0" smtClean="0"/>
              <a:t>النتاجات الخاصة  لتمرين المرونة </a:t>
            </a:r>
            <a:br>
              <a:rPr lang="ar-JO" sz="4000" dirty="0" smtClean="0"/>
            </a:b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3960440"/>
          </a:xfrm>
        </p:spPr>
        <p:txBody>
          <a:bodyPr/>
          <a:lstStyle/>
          <a:p>
            <a:pPr algn="r"/>
            <a:endParaRPr lang="ar-JO" dirty="0" smtClean="0"/>
          </a:p>
          <a:p>
            <a:pPr algn="r"/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-  يقوم الطلبة من وضع الجلوس والامتداد بطريقة بسيطة لقياس مرونة الفخذ و أسفل الظهر وذلك بفتح الارجل على مستوى الحوض و تثبيت الكعبين بشكل متساوي.</a:t>
            </a:r>
          </a:p>
          <a:p>
            <a:pPr marL="0" indent="0" algn="r">
              <a:buNone/>
            </a:pPr>
            <a:r>
              <a:rPr lang="ar-JO" dirty="0" smtClean="0"/>
              <a:t>- يدرك أهمية مد الذراعان للأعلى و الكفين متلاصقة و التقدم للأمام ببطء حتى يبلغ أقصى امتداد ممكن مع الزفير بمجرد الوصول الى هذا الامتداد و الثبات في المكان يتم احتساب المرونة .</a:t>
            </a:r>
          </a:p>
        </p:txBody>
      </p:sp>
    </p:spTree>
    <p:extLst>
      <p:ext uri="{BB962C8B-B14F-4D97-AF65-F5344CB8AC3E}">
        <p14:creationId xmlns:p14="http://schemas.microsoft.com/office/powerpoint/2010/main" val="219183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493">
        <p:split orient="vert"/>
      </p:transition>
    </mc:Choice>
    <mc:Fallback xmlns="">
      <p:transition spd="slow" advTm="1049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864096"/>
          </a:xfrm>
        </p:spPr>
        <p:txBody>
          <a:bodyPr>
            <a:normAutofit/>
          </a:bodyPr>
          <a:lstStyle/>
          <a:p>
            <a:pPr algn="r"/>
            <a:r>
              <a:rPr lang="ar-JO" sz="4000" dirty="0" smtClean="0"/>
              <a:t>النتاجات الخاصة لتمرين الجري الارتدادي   </a:t>
            </a: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755576" y="2276872"/>
            <a:ext cx="8013576" cy="252028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JO" dirty="0" smtClean="0"/>
              <a:t> </a:t>
            </a:r>
          </a:p>
          <a:p>
            <a:pPr marL="0" indent="0" algn="r">
              <a:buNone/>
            </a:pPr>
            <a:r>
              <a:rPr lang="ar-JO" dirty="0" smtClean="0"/>
              <a:t>- يتعرف الطلبة على كيفية الطعن السليم من نقطة البداية و كيفية الطعن </a:t>
            </a:r>
          </a:p>
          <a:p>
            <a:pPr marL="0" indent="0" algn="r">
              <a:buNone/>
            </a:pPr>
            <a:r>
              <a:rPr lang="ar-JO" dirty="0" smtClean="0"/>
              <a:t>السليم عند التقاط القمع  و يدرك أهمية ذلك .</a:t>
            </a:r>
          </a:p>
          <a:p>
            <a:pPr marL="0" indent="0" algn="r">
              <a:buNone/>
            </a:pPr>
            <a:r>
              <a:rPr lang="ar-JO" dirty="0" smtClean="0"/>
              <a:t>- يقوم الطلبة بالجري السريع و يلتقط القمع الاول و العودة لوضعه خارج خط البداية ثم يعود و يلتقط القمع الثاني ويعود ليقطع خط النهاية مسرع و يتم احتساب الزمن .   </a:t>
            </a:r>
            <a:endParaRPr lang="ar-JO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01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54">
        <p:split orient="vert"/>
      </p:transition>
    </mc:Choice>
    <mc:Fallback xmlns="">
      <p:transition spd="slow" advTm="11054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JO" sz="4000" smtClean="0"/>
              <a:t>النتاجات الوجدانيّة</a:t>
            </a:r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84144"/>
          </a:xfrm>
        </p:spPr>
        <p:txBody>
          <a:bodyPr/>
          <a:lstStyle/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- بناء الثقة بالنفس و تعزيزها .</a:t>
            </a:r>
          </a:p>
          <a:p>
            <a:pPr marL="0" indent="0" algn="r">
              <a:buNone/>
            </a:pPr>
            <a:r>
              <a:rPr lang="ar-JO" dirty="0" smtClean="0"/>
              <a:t>- تكون ثقافة صحية رياضية و غذائية  .</a:t>
            </a:r>
          </a:p>
          <a:p>
            <a:pPr marL="0" indent="0" algn="r">
              <a:buNone/>
            </a:pPr>
            <a:r>
              <a:rPr lang="ar-JO" dirty="0" smtClean="0"/>
              <a:t>- الكشف عن قدراتهم الخاصة و الاستعدادات و المهارات الكامنة لديهم . </a:t>
            </a:r>
          </a:p>
          <a:p>
            <a:pPr marL="0" indent="0" algn="r">
              <a:buNone/>
            </a:pPr>
            <a:r>
              <a:rPr lang="ar-JO" dirty="0" smtClean="0"/>
              <a:t>- رفع </a:t>
            </a:r>
            <a:r>
              <a:rPr lang="ar-JO" smtClean="0"/>
              <a:t>مستوى اللياقة البدنية و الصحية لدى الطلبة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2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صل">
  <a:themeElements>
    <a:clrScheme name="أصل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أصل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صل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193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Bookman Old Style</vt:lpstr>
      <vt:lpstr>Gill Sans MT</vt:lpstr>
      <vt:lpstr>Times New Roman</vt:lpstr>
      <vt:lpstr>Wingdings</vt:lpstr>
      <vt:lpstr>Wingdings 3</vt:lpstr>
      <vt:lpstr>أصل</vt:lpstr>
      <vt:lpstr>PowerPoint Presentation</vt:lpstr>
      <vt:lpstr>PowerPoint Presentation</vt:lpstr>
      <vt:lpstr>المحور العام</vt:lpstr>
      <vt:lpstr>     النتاجات العامة                                                       </vt:lpstr>
      <vt:lpstr>النتاجات الخاصة  لتمرين المرونة  </vt:lpstr>
      <vt:lpstr>النتاجات الخاصة لتمرين الجري الارتدادي   </vt:lpstr>
      <vt:lpstr>النتاجات الوجدانيّة</vt:lpstr>
    </vt:vector>
  </TitlesOfParts>
  <Company>فراس الصعيو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 User</dc:creator>
  <cp:lastModifiedBy>pc</cp:lastModifiedBy>
  <cp:revision>21</cp:revision>
  <dcterms:created xsi:type="dcterms:W3CDTF">2020-07-18T22:21:35Z</dcterms:created>
  <dcterms:modified xsi:type="dcterms:W3CDTF">2021-09-09T21:26:56Z</dcterms:modified>
</cp:coreProperties>
</file>