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BC0C-A434-4DC7-9C55-B5562F551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CF91E-82AF-437E-B302-361217DD1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A4F30-11E8-4948-85B0-BDD26CC0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8B40-3B8A-4D08-BA39-A84F02F9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8033-AE10-47B7-86F2-CFAF0787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EBFB-46CE-4063-BE83-2B54C9EF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EEB18-FC57-4FBA-A595-3F4A75D13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1F485-D840-482B-83C8-F1B7B19B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1B069-C14B-45BC-9309-AFCAE9A3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02F7C-C9AA-458B-B597-132DCA69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8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C6597-CBE9-4077-A3B9-B58D7F0B9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445F6-FDFE-4650-9C23-DE66ED4FF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9BDEC-B1B9-4BC0-AFB9-5484020D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3077-1831-4825-8E2D-93F3B66B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F58C-6188-40C5-A0E3-046ED80E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2C0C-E636-4600-B121-499BA882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A98A-C68C-4B2B-A300-69D2F38D3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BC943-AB27-4D37-BB90-AA2523E6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619F-DCDA-48CC-B8F2-7FF822F3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0492-EE3A-46D5-BF10-71DB9463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5361-BB25-4195-BC02-77920D12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97A5E-73D8-46FF-A3C9-7884E9C8F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6627-00C3-4B4F-86A3-39A85C67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8A43F-57F3-46AB-B356-93F81BD5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CF35-D954-496B-AE34-B43809F8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9985-ED2A-493E-8B4E-0C5A93AC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5179-B327-4742-B961-407178FE9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AD742-6985-4504-B739-0E9E0F394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EC069-7AF5-4758-AF32-E0118691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D4E45-4E29-46BF-A644-07C435E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422C-E314-4F55-ACF0-4FB5BB73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8FC5-427A-48C8-A303-1B11D7F4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A8799-8D63-4F2F-9922-C84A8D5AD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EE88B-1CA4-487B-ACE2-2BF13DB96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25906-01A9-4405-A262-FAF93030C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4D263-BDBC-42A2-8F44-EA722C9CD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97F94-5CB3-4082-8AA6-3A974A7E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03F1E-C506-463B-9EC1-1B011E49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C4FAF-0BE8-49A2-AB33-7A42C29C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8CD0-F9D2-4C80-8B5D-48C2BB9F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37087-7A87-4033-AC3D-30ADC336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37234-D63F-4864-9255-782BFD1C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28E2F-B77B-4F74-A469-C0F9C5AC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B108F-4ED7-4ACA-935C-D6BC2548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5C636-2057-4177-996D-E1D06CD8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6D784-39AF-4949-BD20-E7AD30B4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B6A4-58FF-4C0F-9B58-1BFCDDE4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A16A-DD85-41E1-B1CD-0748EF935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FDC6D-394F-4D1D-B312-4677F9F1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D015A-A8E1-4DD2-BCEF-497E8611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AB41E-5FFD-4490-94B4-3F799602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0541B-41E0-45C9-94CF-DC5F95DD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C35D-B271-44C7-841D-01F02E96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FDBE8-EBF2-4920-B6CE-424AB1F0F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D52BD-6B4B-4838-930F-991031ABF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F3F59-5C55-4553-A13C-5A61C123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B81FC-F09A-466C-9B44-938C63C1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D9A37-51E0-49E4-AE85-18B11E2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C1883-5FC8-4CB8-AA88-4B001E72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E9A4B-B3BA-4238-AD62-981FF5825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EA0C-12A9-415D-8EB2-B2BE3D0F5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FCF5-A3C7-4641-AD90-C991F988C7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74722-333A-48F2-993A-274219BB7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DCC0-1A15-46AE-BF13-B34F12F64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C5B7-9EB8-497A-9F78-44B72952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1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Write Letter Cliparts, Download Free Write Letter Cliparts png images,  Free ClipArts on Clipart Library">
            <a:extLst>
              <a:ext uri="{FF2B5EF4-FFF2-40B4-BE49-F238E27FC236}">
                <a16:creationId xmlns:a16="http://schemas.microsoft.com/office/drawing/2014/main" id="{6E9CBA88-77AA-4CBD-BD12-AE3943D1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9" y="342486"/>
            <a:ext cx="2475672" cy="22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fference Between Formal and Informal Letter (with Comparison Chart) - Key  Differences">
            <a:extLst>
              <a:ext uri="{FF2B5EF4-FFF2-40B4-BE49-F238E27FC236}">
                <a16:creationId xmlns:a16="http://schemas.microsoft.com/office/drawing/2014/main" id="{9CAD76B5-161A-4868-A5EE-BB7A0BD3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2915479"/>
            <a:ext cx="7512965" cy="313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bna\Desktop\Successful_Writing SB.bmp">
            <a:extLst>
              <a:ext uri="{FF2B5EF4-FFF2-40B4-BE49-F238E27FC236}">
                <a16:creationId xmlns:a16="http://schemas.microsoft.com/office/drawing/2014/main" id="{97D717F4-75B0-470F-AC26-D524A7A020F7}"/>
              </a:ext>
            </a:extLst>
          </p:cNvPr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81878" y="106018"/>
            <a:ext cx="7792278" cy="61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yping clip art - Clip Art Library">
            <a:extLst>
              <a:ext uri="{FF2B5EF4-FFF2-40B4-BE49-F238E27FC236}">
                <a16:creationId xmlns:a16="http://schemas.microsoft.com/office/drawing/2014/main" id="{433944BD-9D4D-421D-AB6F-61878AD5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01" y="2178325"/>
            <a:ext cx="2685144" cy="28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8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bna\Desktop\style.bmp">
            <a:extLst>
              <a:ext uri="{FF2B5EF4-FFF2-40B4-BE49-F238E27FC236}">
                <a16:creationId xmlns:a16="http://schemas.microsoft.com/office/drawing/2014/main" id="{A8BA64EC-05A0-45FA-B4CE-58868AB56F1C}"/>
              </a:ext>
            </a:extLst>
          </p:cNvPr>
          <p:cNvPicPr/>
          <p:nvPr/>
        </p:nvPicPr>
        <p:blipFill>
          <a:blip r:embed="rId2" cstate="print">
            <a:lum contrast="40000"/>
          </a:blip>
          <a:srcRect t="6998"/>
          <a:stretch>
            <a:fillRect/>
          </a:stretch>
        </p:blipFill>
        <p:spPr bwMode="auto">
          <a:xfrm>
            <a:off x="410817" y="901148"/>
            <a:ext cx="6573080" cy="486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ormal vs Informal writing - YouTube">
            <a:extLst>
              <a:ext uri="{FF2B5EF4-FFF2-40B4-BE49-F238E27FC236}">
                <a16:creationId xmlns:a16="http://schemas.microsoft.com/office/drawing/2014/main" id="{2C8AB97A-F374-4433-A179-390DADE2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69" y="342407"/>
            <a:ext cx="5281131" cy="33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2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6B8ED0-FED2-4743-9431-6FD164B6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73" y="92765"/>
            <a:ext cx="9948332" cy="3892826"/>
          </a:xfrm>
          <a:prstGeom prst="rect">
            <a:avLst/>
          </a:prstGeom>
        </p:spPr>
      </p:pic>
      <p:pic>
        <p:nvPicPr>
          <p:cNvPr id="5122" name="Picture 2" descr="How to Write a Friendly Letter - YouTube">
            <a:extLst>
              <a:ext uri="{FF2B5EF4-FFF2-40B4-BE49-F238E27FC236}">
                <a16:creationId xmlns:a16="http://schemas.microsoft.com/office/drawing/2014/main" id="{37DCE282-2A03-4158-BD1C-57CCC64AC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9" y="4126395"/>
            <a:ext cx="4691270" cy="26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5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6BD6-4389-405A-8256-B7049A6B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</a:t>
            </a:r>
          </a:p>
        </p:txBody>
      </p:sp>
      <p:pic>
        <p:nvPicPr>
          <p:cNvPr id="1026" name="Picture 2" descr="Model Examples Stock Illustrations – 260 Model Examples Stock  Illustrations, Vectors &amp; Clipart - Dreamstime">
            <a:extLst>
              <a:ext uri="{FF2B5EF4-FFF2-40B4-BE49-F238E27FC236}">
                <a16:creationId xmlns:a16="http://schemas.microsoft.com/office/drawing/2014/main" id="{ED78CE24-D067-4120-B1A3-B9A53AC6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44" y="1555333"/>
            <a:ext cx="5114511" cy="51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4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802A2A-19D0-474C-A764-6899B863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7" y="1272208"/>
            <a:ext cx="10459967" cy="46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0C7A-8CEA-4A3B-9EA1-BF07F3C8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work</a:t>
            </a:r>
          </a:p>
        </p:txBody>
      </p:sp>
      <p:pic>
        <p:nvPicPr>
          <p:cNvPr id="6146" name="Picture 2" descr="Children and class work stock illustration. Illustration of happy -  127539083">
            <a:extLst>
              <a:ext uri="{FF2B5EF4-FFF2-40B4-BE49-F238E27FC236}">
                <a16:creationId xmlns:a16="http://schemas.microsoft.com/office/drawing/2014/main" id="{392753C5-59DB-4D20-A3E0-50C934D0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1325"/>
            <a:ext cx="7620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5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9B50-C4A6-4630-9380-9A5C58D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30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 have been on a holiday abroad for a week. Write  letter to your parents describing your holiday so far.</a:t>
            </a:r>
          </a:p>
        </p:txBody>
      </p:sp>
      <p:pic>
        <p:nvPicPr>
          <p:cNvPr id="7170" name="Picture 2" descr="Free Summer Holiday Clipart, Download Free Summer Holiday Clipart png  images, Free ClipArts on Clipart Library">
            <a:extLst>
              <a:ext uri="{FF2B5EF4-FFF2-40B4-BE49-F238E27FC236}">
                <a16:creationId xmlns:a16="http://schemas.microsoft.com/office/drawing/2014/main" id="{6D146EC6-9BBB-4020-8794-654D104F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50" y="2357438"/>
            <a:ext cx="4535554" cy="45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Model</vt:lpstr>
      <vt:lpstr>PowerPoint Presentation</vt:lpstr>
      <vt:lpstr>Group work</vt:lpstr>
      <vt:lpstr>You have been on a holiday abroad for a week. Write  letter to your parents describing your holiday so far.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L.Mriesh</dc:creator>
  <cp:lastModifiedBy>L.Mriesh</cp:lastModifiedBy>
  <cp:revision>11</cp:revision>
  <dcterms:created xsi:type="dcterms:W3CDTF">2022-09-13T10:52:43Z</dcterms:created>
  <dcterms:modified xsi:type="dcterms:W3CDTF">2022-09-15T05:57:23Z</dcterms:modified>
</cp:coreProperties>
</file>