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8" r:id="rId10"/>
    <p:sldId id="269" r:id="rId11"/>
    <p:sldId id="270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2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9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7941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6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413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7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48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9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5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0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2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AgfnK528R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BgblvF90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98884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Unit 1 “Integers, powers and roots”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914400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8848-3F9D-4FA5-B434-4162EBDF1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379045"/>
            <a:ext cx="6347713" cy="875184"/>
          </a:xfrm>
        </p:spPr>
        <p:txBody>
          <a:bodyPr/>
          <a:lstStyle/>
          <a:p>
            <a:r>
              <a:rPr lang="en-US" dirty="0"/>
              <a:t>The order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1D650-491A-4B19-80AA-D9FF8C506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052736"/>
            <a:ext cx="7850834" cy="56166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/>
              <a:t>The order you should do your calculation is:</a:t>
            </a:r>
          </a:p>
          <a:p>
            <a:pPr lvl="0">
              <a:lnSpc>
                <a:spcPct val="150000"/>
              </a:lnSpc>
            </a:pPr>
            <a:r>
              <a:rPr lang="en-US" b="1" dirty="0"/>
              <a:t>Brackets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b="1" dirty="0"/>
              <a:t>Indices 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b="1" dirty="0"/>
              <a:t>Division and multiplication.</a:t>
            </a:r>
            <a:r>
              <a:rPr lang="en-US" dirty="0"/>
              <a:t> (Start on the left and work them out in the order that you find them)</a:t>
            </a:r>
          </a:p>
          <a:p>
            <a:pPr lvl="0">
              <a:lnSpc>
                <a:spcPct val="150000"/>
              </a:lnSpc>
            </a:pPr>
            <a:r>
              <a:rPr lang="en-US" b="1" dirty="0"/>
              <a:t>Addition and subtraction.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7A7094-94B5-462E-B75F-3C1DC6EF8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203" y="3645024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5CCC64-CDC4-4151-8D61-A958D02C3F1E}"/>
              </a:ext>
            </a:extLst>
          </p:cNvPr>
          <p:cNvSpPr txBox="1"/>
          <p:nvPr/>
        </p:nvSpPr>
        <p:spPr>
          <a:xfrm>
            <a:off x="6156176" y="5805264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1D, P. 13</a:t>
            </a:r>
          </a:p>
          <a:p>
            <a:r>
              <a:rPr lang="en-US" dirty="0"/>
              <a:t>Q1 + 2 + 6</a:t>
            </a:r>
          </a:p>
        </p:txBody>
      </p:sp>
    </p:spTree>
    <p:extLst>
      <p:ext uri="{BB962C8B-B14F-4D97-AF65-F5344CB8AC3E}">
        <p14:creationId xmlns:p14="http://schemas.microsoft.com/office/powerpoint/2010/main" val="2087048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7F27-0396-473E-9660-A20562AAF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76672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https://www.youtube.com/watch?v=dAgfnK528RA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50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040B2-FB19-473C-B746-256B26320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204864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The End </a:t>
            </a:r>
            <a:r>
              <a:rPr lang="en-US" sz="9600" dirty="0">
                <a:sym typeface="Wingdings" panose="05000000000000000000" pitchFamily="2" charset="2"/>
              </a:rPr>
              <a:t>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21716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positive and negative numbers?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8136904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Decide what number is greater?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/>
              <a:t>a) -3 __&lt;_ 1                     b) 12 __&gt;__ -20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c) 10 _&gt;__ -3                    d) -5 __&lt;_ 5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e) 14 _&gt;__ -25                  f) -15 _&lt;__ -2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r>
              <a:rPr lang="en-US" dirty="0"/>
              <a:t>Adding negative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352928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</a:t>
            </a:r>
            <a:r>
              <a:rPr lang="en-US" b="1" dirty="0"/>
              <a:t>adding</a:t>
            </a:r>
            <a:r>
              <a:rPr lang="en-US" dirty="0"/>
              <a:t> negative numbers, remember that: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  Same</a:t>
            </a:r>
            <a:r>
              <a:rPr lang="en-US" dirty="0"/>
              <a:t> signs           </a:t>
            </a:r>
            <a:r>
              <a:rPr lang="en-US" b="1" dirty="0"/>
              <a:t>add</a:t>
            </a:r>
            <a:r>
              <a:rPr lang="en-US" dirty="0"/>
              <a:t> the numbers and put the </a:t>
            </a:r>
            <a:r>
              <a:rPr lang="en-US" b="1" dirty="0"/>
              <a:t>common</a:t>
            </a:r>
            <a:r>
              <a:rPr lang="en-US" dirty="0"/>
              <a:t> sign.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+ (-3) (here we have the </a:t>
            </a:r>
            <a:r>
              <a:rPr lang="en-US" b="1" dirty="0"/>
              <a:t>same</a:t>
            </a:r>
            <a:r>
              <a:rPr lang="en-US" dirty="0"/>
              <a:t> signs so we will </a:t>
            </a:r>
            <a:r>
              <a:rPr lang="en-US" b="1" dirty="0"/>
              <a:t>add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-2 + (-3) = -5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979712" y="2132856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Subtracting negative numbers.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49" y="1484784"/>
            <a:ext cx="8183880" cy="453650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we have</a:t>
            </a:r>
            <a:r>
              <a:rPr lang="en-US" b="1" dirty="0"/>
              <a:t> different</a:t>
            </a:r>
            <a:r>
              <a:rPr lang="en-US" dirty="0"/>
              <a:t> signs         </a:t>
            </a:r>
            <a:r>
              <a:rPr lang="en-US" b="1" dirty="0"/>
              <a:t>subtract</a:t>
            </a:r>
            <a:r>
              <a:rPr lang="en-US" dirty="0"/>
              <a:t> the numbers and the </a:t>
            </a:r>
            <a:r>
              <a:rPr lang="en-US" b="1" dirty="0"/>
              <a:t>sign</a:t>
            </a:r>
            <a:r>
              <a:rPr lang="en-US" dirty="0"/>
              <a:t> of the </a:t>
            </a:r>
            <a:r>
              <a:rPr lang="en-US" b="1" dirty="0"/>
              <a:t>answer</a:t>
            </a:r>
            <a:r>
              <a:rPr lang="en-US" dirty="0"/>
              <a:t> is according to the </a:t>
            </a:r>
            <a:r>
              <a:rPr lang="en-US" b="1" dirty="0"/>
              <a:t>sign</a:t>
            </a:r>
            <a:r>
              <a:rPr lang="en-US" dirty="0"/>
              <a:t> of </a:t>
            </a:r>
            <a:r>
              <a:rPr lang="en-US" u="sng" dirty="0"/>
              <a:t>the </a:t>
            </a:r>
            <a:r>
              <a:rPr lang="en-US" b="1" u="sng" dirty="0"/>
              <a:t>bigger</a:t>
            </a:r>
            <a:r>
              <a:rPr lang="en-US" u="sng" dirty="0"/>
              <a:t> number.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</a:t>
            </a:r>
            <a:r>
              <a:rPr lang="en-US" dirty="0"/>
              <a:t>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+ 3 (here we have </a:t>
            </a:r>
            <a:r>
              <a:rPr lang="en-US" b="1" dirty="0"/>
              <a:t>different</a:t>
            </a:r>
            <a:r>
              <a:rPr lang="en-US" dirty="0"/>
              <a:t> signs so we will </a:t>
            </a:r>
            <a:r>
              <a:rPr lang="en-US" b="1" dirty="0"/>
              <a:t>subtract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+ 3 = </a:t>
            </a:r>
            <a:r>
              <a:rPr lang="en-US" b="1" dirty="0"/>
              <a:t>-4</a:t>
            </a:r>
            <a:r>
              <a:rPr lang="en-US" dirty="0"/>
              <a:t> (the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negative</a:t>
            </a:r>
            <a:r>
              <a:rPr lang="en-US" dirty="0"/>
              <a:t> because the </a:t>
            </a:r>
            <a:r>
              <a:rPr lang="en-US" b="1" dirty="0"/>
              <a:t>bigger</a:t>
            </a:r>
            <a:r>
              <a:rPr lang="en-US" dirty="0"/>
              <a:t> number (7) is </a:t>
            </a:r>
            <a:r>
              <a:rPr lang="en-US" b="1" dirty="0"/>
              <a:t>negative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563888" y="170080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7920880" cy="496855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dirty="0"/>
              <a:t>When we have </a:t>
            </a:r>
            <a:r>
              <a:rPr lang="en-US" b="1" dirty="0"/>
              <a:t>two negative</a:t>
            </a:r>
            <a:r>
              <a:rPr lang="en-US" dirty="0"/>
              <a:t> signs (-  -) </a:t>
            </a:r>
            <a:r>
              <a:rPr lang="en-US" b="1" dirty="0"/>
              <a:t>turn</a:t>
            </a:r>
            <a:r>
              <a:rPr lang="en-US" dirty="0"/>
              <a:t> the sign to </a:t>
            </a:r>
            <a:r>
              <a:rPr lang="en-US" b="1" dirty="0"/>
              <a:t>positive </a:t>
            </a:r>
            <a:r>
              <a:rPr lang="en-US" dirty="0"/>
              <a:t>(+).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6 - - 7 = ( - - becomes + )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So it will be: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6 + 7 = </a:t>
            </a:r>
            <a:r>
              <a:rPr lang="en-US" b="1" dirty="0"/>
              <a:t>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9CDB7E-6868-4AF3-9F6E-B9A97523B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2708920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0944AA-8008-450D-9811-8B14E7504D03}"/>
              </a:ext>
            </a:extLst>
          </p:cNvPr>
          <p:cNvSpPr txBox="1"/>
          <p:nvPr/>
        </p:nvSpPr>
        <p:spPr>
          <a:xfrm>
            <a:off x="5868144" y="4773257"/>
            <a:ext cx="2814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1A, P. 9</a:t>
            </a:r>
          </a:p>
          <a:p>
            <a:r>
              <a:rPr lang="en-US" dirty="0"/>
              <a:t>Q2 + 3 + 5 + 7 + 9 + 10 + 12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Multiplying and dividing negative numbers.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183880" cy="46200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you have </a:t>
            </a:r>
            <a:r>
              <a:rPr lang="en-US" b="1" dirty="0"/>
              <a:t>same</a:t>
            </a:r>
            <a:r>
              <a:rPr lang="en-US" dirty="0"/>
              <a:t> signs (+ +) or (- -)            The sign of the </a:t>
            </a:r>
            <a:r>
              <a:rPr lang="en-US" b="1" dirty="0"/>
              <a:t>answer</a:t>
            </a:r>
            <a:r>
              <a:rPr lang="en-US" dirty="0"/>
              <a:t> is  </a:t>
            </a:r>
            <a:r>
              <a:rPr lang="en-US" b="1" dirty="0"/>
              <a:t>positive</a:t>
            </a:r>
            <a:r>
              <a:rPr lang="en-US" dirty="0"/>
              <a:t> (+).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7 x 2 (</a:t>
            </a:r>
            <a:r>
              <a:rPr lang="en-US" b="1" dirty="0"/>
              <a:t>same</a:t>
            </a:r>
            <a:r>
              <a:rPr lang="en-US" dirty="0"/>
              <a:t> signs       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+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7 x 2 = </a:t>
            </a:r>
            <a:r>
              <a:rPr lang="en-US" b="1" dirty="0"/>
              <a:t>+14 </a:t>
            </a:r>
          </a:p>
          <a:p>
            <a:pPr lvl="0">
              <a:lnSpc>
                <a:spcPct val="150000"/>
              </a:lnSpc>
              <a:buNone/>
            </a:pPr>
            <a:endParaRPr lang="en-US" b="1" dirty="0"/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x (-5)  (</a:t>
            </a:r>
            <a:r>
              <a:rPr lang="en-US" b="1" dirty="0"/>
              <a:t>same</a:t>
            </a:r>
            <a:r>
              <a:rPr lang="en-US" dirty="0"/>
              <a:t> signs        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+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x (-5) = </a:t>
            </a:r>
            <a:r>
              <a:rPr lang="en-US" b="1" dirty="0"/>
              <a:t>+10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427984" y="1091980"/>
            <a:ext cx="576064" cy="292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3">
            <a:extLst>
              <a:ext uri="{FF2B5EF4-FFF2-40B4-BE49-F238E27FC236}">
                <a16:creationId xmlns:a16="http://schemas.microsoft.com/office/drawing/2014/main" id="{07340149-38CE-4349-9BE2-DF1FCD768E32}"/>
              </a:ext>
            </a:extLst>
          </p:cNvPr>
          <p:cNvSpPr/>
          <p:nvPr/>
        </p:nvSpPr>
        <p:spPr>
          <a:xfrm>
            <a:off x="2195736" y="2636912"/>
            <a:ext cx="423664" cy="292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3">
            <a:extLst>
              <a:ext uri="{FF2B5EF4-FFF2-40B4-BE49-F238E27FC236}">
                <a16:creationId xmlns:a16="http://schemas.microsoft.com/office/drawing/2014/main" id="{12308EDC-558E-4D32-B466-87DA4BB85C82}"/>
              </a:ext>
            </a:extLst>
          </p:cNvPr>
          <p:cNvSpPr/>
          <p:nvPr/>
        </p:nvSpPr>
        <p:spPr>
          <a:xfrm>
            <a:off x="2608348" y="4293096"/>
            <a:ext cx="423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183880" cy="4187952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you have </a:t>
            </a:r>
            <a:r>
              <a:rPr lang="en-US" b="1" dirty="0"/>
              <a:t>different</a:t>
            </a:r>
            <a:r>
              <a:rPr lang="en-US" dirty="0"/>
              <a:t> signs (+ -)       The sign of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negative</a:t>
            </a:r>
            <a:r>
              <a:rPr lang="en-US" dirty="0"/>
              <a:t> (-)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x 3 = (</a:t>
            </a:r>
            <a:r>
              <a:rPr lang="en-US" b="1" dirty="0"/>
              <a:t>different</a:t>
            </a:r>
            <a:r>
              <a:rPr lang="en-US" dirty="0"/>
              <a:t> signs, the </a:t>
            </a:r>
            <a:r>
              <a:rPr lang="en-US" b="1" dirty="0"/>
              <a:t>answer</a:t>
            </a:r>
            <a:r>
              <a:rPr lang="en-US" dirty="0"/>
              <a:t> is -)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x 3 = - 21</a:t>
            </a:r>
          </a:p>
          <a:p>
            <a:pPr lvl="0">
              <a:lnSpc>
                <a:spcPct val="150000"/>
              </a:lnSpc>
              <a:buNone/>
            </a:pPr>
            <a:endParaRPr lang="en-US" dirty="0"/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-25 ÷ (-5) (same signs, the answer is +)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-25 ÷ (-5) = +5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10" name="Right Arrow 3">
            <a:extLst>
              <a:ext uri="{FF2B5EF4-FFF2-40B4-BE49-F238E27FC236}">
                <a16:creationId xmlns:a16="http://schemas.microsoft.com/office/drawing/2014/main" id="{9D4F1B9A-C8B6-4643-A946-F4A0CDA2F5DB}"/>
              </a:ext>
            </a:extLst>
          </p:cNvPr>
          <p:cNvSpPr/>
          <p:nvPr/>
        </p:nvSpPr>
        <p:spPr>
          <a:xfrm>
            <a:off x="3923928" y="40466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37353A3-BF35-49E2-8FB4-CC97A5646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3068960"/>
            <a:ext cx="1944216" cy="196669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7165AAF-6D03-406E-BCA6-E6232EA37179}"/>
              </a:ext>
            </a:extLst>
          </p:cNvPr>
          <p:cNvSpPr txBox="1"/>
          <p:nvPr/>
        </p:nvSpPr>
        <p:spPr>
          <a:xfrm>
            <a:off x="6084168" y="5035653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1B, P. 11</a:t>
            </a:r>
          </a:p>
          <a:p>
            <a:r>
              <a:rPr lang="en-US" dirty="0"/>
              <a:t>Q 2 + 4 + 5 + 7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136904" cy="4968552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https://www.youtube.com/watch?v=_BgblvF90UE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4689</TotalTime>
  <Words>475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Facet</vt:lpstr>
      <vt:lpstr>  Unit 1 “Integers, powers and roots”</vt:lpstr>
      <vt:lpstr>What are positive and negative numbers?</vt:lpstr>
      <vt:lpstr>Example: Decide what number is greater?</vt:lpstr>
      <vt:lpstr>Adding negative numbers</vt:lpstr>
      <vt:lpstr>Subtracting negative numbers.</vt:lpstr>
      <vt:lpstr>PowerPoint Presentation</vt:lpstr>
      <vt:lpstr>Multiplying and dividing negative numbers.</vt:lpstr>
      <vt:lpstr>PowerPoint Presentation</vt:lpstr>
      <vt:lpstr>PowerPoint Presentation</vt:lpstr>
      <vt:lpstr>The order of operations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32</cp:revision>
  <dcterms:created xsi:type="dcterms:W3CDTF">2020-06-24T05:53:27Z</dcterms:created>
  <dcterms:modified xsi:type="dcterms:W3CDTF">2023-09-20T07:28:41Z</dcterms:modified>
</cp:coreProperties>
</file>