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2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7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8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55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35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3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41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86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1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9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6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7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3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4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3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9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640F4-6D23-4402-8E28-75E7B1F42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3486" y="-36053"/>
            <a:ext cx="9448800" cy="1825096"/>
          </a:xfrm>
        </p:spPr>
        <p:txBody>
          <a:bodyPr/>
          <a:lstStyle/>
          <a:p>
            <a:pPr algn="ctr" rtl="1"/>
            <a:r>
              <a:rPr lang="ar-JO" dirty="0"/>
              <a:t>الإنسان أجمل خلائق اللّه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C6EA7-0E92-4216-82B4-E537BF38D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7304" y="1789043"/>
            <a:ext cx="9448800" cy="2941983"/>
          </a:xfrm>
        </p:spPr>
        <p:txBody>
          <a:bodyPr>
            <a:noAutofit/>
          </a:bodyPr>
          <a:lstStyle/>
          <a:p>
            <a:pPr algn="r" rtl="1"/>
            <a:r>
              <a:rPr lang="ar-JO" sz="4000" b="1" dirty="0">
                <a:solidFill>
                  <a:srgbClr val="FF0000"/>
                </a:solidFill>
              </a:rPr>
              <a:t>* النتاجات :</a:t>
            </a: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1) </a:t>
            </a:r>
            <a:r>
              <a:rPr lang="ar-JO" sz="3200" dirty="0">
                <a:solidFill>
                  <a:srgbClr val="00B050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يحفظ الآية المتعلقة بالدرس.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2) </a:t>
            </a:r>
            <a:r>
              <a:rPr lang="ar-JO" sz="3200" dirty="0">
                <a:solidFill>
                  <a:srgbClr val="00B050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يُعرّف مفهوم الخلق.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3) </a:t>
            </a:r>
            <a:r>
              <a:rPr lang="ar-JO" sz="3200" dirty="0">
                <a:solidFill>
                  <a:srgbClr val="00B050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يوضّح المقصود بصورة الله ومثاله.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4) </a:t>
            </a:r>
            <a:r>
              <a:rPr lang="ar-JO" sz="3200" dirty="0">
                <a:solidFill>
                  <a:srgbClr val="00B050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يعلّل لماذا ميّز الله الإنسان عن باقي الخلائق.</a:t>
            </a:r>
            <a:endParaRPr lang="ar-JO" sz="3200" dirty="0">
              <a:solidFill>
                <a:srgbClr val="00B05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EBA03DB-421F-4FF7-8CEF-13A425AC356E}"/>
              </a:ext>
            </a:extLst>
          </p:cNvPr>
          <p:cNvSpPr txBox="1">
            <a:spLocks/>
          </p:cNvSpPr>
          <p:nvPr/>
        </p:nvSpPr>
        <p:spPr>
          <a:xfrm>
            <a:off x="1133060" y="3260035"/>
            <a:ext cx="10482469" cy="2646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ar-JO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169832-9761-410E-B5D8-57FB0B142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018" y="2849217"/>
            <a:ext cx="5711687" cy="4104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849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3314-C02F-4F27-9CE7-B1C3CFBB3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64373"/>
            <a:ext cx="8610600" cy="970298"/>
          </a:xfrm>
        </p:spPr>
        <p:txBody>
          <a:bodyPr>
            <a:normAutofit/>
          </a:bodyPr>
          <a:lstStyle/>
          <a:p>
            <a:pPr algn="ctr" rtl="1"/>
            <a:r>
              <a:rPr lang="ar-JO" sz="4800" b="1" u="sng" dirty="0"/>
              <a:t>آية الدرس</a:t>
            </a:r>
            <a:endParaRPr lang="en-US" sz="4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935FB-AF7F-48E9-BA4D-07E74A4C1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2052918"/>
            <a:ext cx="10313894" cy="285525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4000" dirty="0">
                <a:solidFill>
                  <a:srgbClr val="FFFF00"/>
                </a:solidFill>
              </a:rPr>
              <a:t>" </a:t>
            </a:r>
            <a:r>
              <a:rPr lang="ar-JO" sz="4000" dirty="0">
                <a:solidFill>
                  <a:srgbClr val="FFC000"/>
                </a:solidFill>
              </a:rPr>
              <a:t>ما الإنسانُ حتّى تَذْكُرَهُ ؟ أو إبنُ الإنسانِ حتّى تفتَقِدَهُ ؟ أنقصتَهُ قليلاً عن الملائكة.</a:t>
            </a:r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ar-JO" sz="4000" dirty="0">
                <a:solidFill>
                  <a:srgbClr val="FFC000"/>
                </a:solidFill>
              </a:rPr>
              <a:t>بالمجدِ والكرامة كلّلته ". 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5DDCD6E-C920-49AD-9D63-76B7CF179E92}"/>
              </a:ext>
            </a:extLst>
          </p:cNvPr>
          <p:cNvSpPr/>
          <p:nvPr/>
        </p:nvSpPr>
        <p:spPr>
          <a:xfrm flipH="1">
            <a:off x="1432794" y="5126219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06776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99C-18F7-4F3E-9451-BBE967E5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054884"/>
          </a:xfrm>
        </p:spPr>
        <p:txBody>
          <a:bodyPr/>
          <a:lstStyle/>
          <a:p>
            <a:pPr algn="ctr"/>
            <a:r>
              <a:rPr lang="ar-JO" b="1" dirty="0">
                <a:solidFill>
                  <a:schemeClr val="bg1"/>
                </a:solidFill>
              </a:rPr>
              <a:t>مفهوم الخلق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C90A4-B9F2-4760-BD21-81F3A4D4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741" y="1694199"/>
            <a:ext cx="9614529" cy="1869272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600" dirty="0"/>
              <a:t> </a:t>
            </a:r>
            <a:r>
              <a:rPr lang="ar-JO" sz="3600" dirty="0">
                <a:solidFill>
                  <a:srgbClr val="FFC000"/>
                </a:solidFill>
              </a:rPr>
              <a:t>الخلق : </a:t>
            </a:r>
            <a:r>
              <a:rPr lang="ar-JO" sz="3600" dirty="0"/>
              <a:t>يعني ان الله خَلَقَ العالم من العدم، وأبدع في خلق الإنسان وأوجد الكون بستة أيام وفي اليوم السّابع استراح.</a:t>
            </a:r>
            <a:endParaRPr lang="en-US" sz="36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BFD744E-7575-4916-B008-9E290337A1A0}"/>
              </a:ext>
            </a:extLst>
          </p:cNvPr>
          <p:cNvSpPr/>
          <p:nvPr/>
        </p:nvSpPr>
        <p:spPr>
          <a:xfrm flipH="1">
            <a:off x="226944" y="5386066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8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FCA3-287D-4D0B-88B7-E24D7220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573" y="751121"/>
            <a:ext cx="8610600" cy="795291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صورة الله ومثاله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E756-E31B-48C0-9B7D-9C549A26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7" y="1831489"/>
            <a:ext cx="11214651" cy="4716765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 خلق الله الإنسان على صورته ومثاله وجعله سيّد الطّبيعة والعالم ودعاه إلى الشّراكة معه في المحبة وعمل الخير.</a:t>
            </a:r>
          </a:p>
          <a:p>
            <a:pPr marL="0" indent="0" algn="r" rtl="1">
              <a:buNone/>
            </a:pPr>
            <a:r>
              <a:rPr lang="ar-JO" sz="3200" b="1" dirty="0">
                <a:solidFill>
                  <a:srgbClr val="FF0000"/>
                </a:solidFill>
              </a:rPr>
              <a:t>إن للإنسان مكانة مميزة بين كل خلائق الله ( وضح ذلك )</a:t>
            </a:r>
          </a:p>
          <a:p>
            <a:pPr marL="0" indent="0" algn="r" rtl="1">
              <a:buNone/>
            </a:pPr>
            <a:r>
              <a:rPr lang="ar-JO" sz="3200" dirty="0"/>
              <a:t>الإنسان مخلوق على صورة الله ومثاله وكرامته من كرامة الله.</a:t>
            </a:r>
            <a:endParaRPr lang="en-US" sz="3200" dirty="0"/>
          </a:p>
          <a:p>
            <a:pPr marL="0" indent="0" algn="r" rtl="1">
              <a:buNone/>
            </a:pPr>
            <a:r>
              <a:rPr lang="ar-JO" sz="3600" b="1" dirty="0">
                <a:solidFill>
                  <a:srgbClr val="FF0000"/>
                </a:solidFill>
              </a:rPr>
              <a:t> كيف تظهر في الانسان نعمة الصورة الإلهية ؟</a:t>
            </a:r>
          </a:p>
          <a:p>
            <a:pPr marL="0" indent="0" algn="r" rtl="1">
              <a:buNone/>
            </a:pPr>
            <a:r>
              <a:rPr lang="ar-JO" sz="3200" dirty="0"/>
              <a:t>عندما يفكر، يعمل، يبتكر، يحب، يعمل الخير، يبني ويُعمِّر. هكذا أرادنا الله ودعانا على صورته ومثاله كي نعيش محبته وشراكته.</a:t>
            </a:r>
            <a:endParaRPr lang="en-US" sz="32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0705675-6AA2-495E-B0C9-7723B71B2C07}"/>
              </a:ext>
            </a:extLst>
          </p:cNvPr>
          <p:cNvSpPr/>
          <p:nvPr/>
        </p:nvSpPr>
        <p:spPr>
          <a:xfrm flipH="1">
            <a:off x="977348" y="5580846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3451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0F7B0-DA88-4D59-8B55-D6DE38FF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37869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ميّز الله الإنسان عن باقي الخلائق.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9D7A-5888-45CF-9278-1B1C89E4F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781369"/>
            <a:ext cx="11291047" cy="361090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>
                <a:solidFill>
                  <a:srgbClr val="FF0000"/>
                </a:solidFill>
              </a:rPr>
              <a:t>كيف ميّز الله الإنسان عن باقي الخلائق ؟ </a:t>
            </a:r>
          </a:p>
          <a:p>
            <a:pPr marL="0" indent="0" algn="r" rtl="1">
              <a:buNone/>
            </a:pPr>
            <a:r>
              <a:rPr lang="ar-JO" sz="3200" dirty="0"/>
              <a:t>ميَّزَهُ بأن خلقه على صورته ومثاله أي خلقهُ ذا روح، وعقل، وإدارة، والقدرة على النطق، والمحبّة، وعلى الشعور، والتفكير، والإختيار، والتصرف بحرية.</a:t>
            </a:r>
          </a:p>
          <a:p>
            <a:pPr algn="r" rtl="1"/>
            <a:r>
              <a:rPr lang="ar-JO" sz="3200" dirty="0"/>
              <a:t> وسماه آدم من أديم الأرض أي </a:t>
            </a:r>
            <a:r>
              <a:rPr lang="ar-JO" sz="3200" dirty="0">
                <a:solidFill>
                  <a:schemeClr val="accent3"/>
                </a:solidFill>
              </a:rPr>
              <a:t>(الطّين الأحمر) </a:t>
            </a:r>
          </a:p>
          <a:p>
            <a:pPr algn="r" rtl="1"/>
            <a:r>
              <a:rPr lang="ar-JO" sz="3200" dirty="0"/>
              <a:t> وخلق له إمرأة معينةً له، سماها حواء أي </a:t>
            </a:r>
            <a:r>
              <a:rPr lang="ar-JO" sz="3200" dirty="0">
                <a:solidFill>
                  <a:schemeClr val="accent3"/>
                </a:solidFill>
              </a:rPr>
              <a:t>( أُمّ كُّل حيّ ) 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E377B-1843-4DA1-B7FE-68BBB3687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54" y="4858328"/>
            <a:ext cx="4168588" cy="1838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406256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415</TotalTime>
  <Words>245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الإنسان أجمل خلائق اللّه</vt:lpstr>
      <vt:lpstr>آية الدرس</vt:lpstr>
      <vt:lpstr>مفهوم الخلق</vt:lpstr>
      <vt:lpstr>صورة الله ومثاله</vt:lpstr>
      <vt:lpstr>ميّز الله الإنسان عن باقي الخلائق.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الإنسان أجمل خلائق اللّه</dc:title>
  <dc:creator>Admin</dc:creator>
  <cp:lastModifiedBy>Muneer Haddad</cp:lastModifiedBy>
  <cp:revision>24</cp:revision>
  <dcterms:created xsi:type="dcterms:W3CDTF">2020-09-21T10:23:05Z</dcterms:created>
  <dcterms:modified xsi:type="dcterms:W3CDTF">2023-09-20T14:51:25Z</dcterms:modified>
</cp:coreProperties>
</file>