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B4A1-CFAA-4801-8705-C9139A8EA5AA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DB4A1-CFAA-4801-8705-C9139A8EA5AA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C662F-FC5A-46A8-9255-7E5D8B9FF41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9600" dirty="0" smtClean="0">
                <a:solidFill>
                  <a:schemeClr val="tx1"/>
                </a:solidFill>
                <a:latin typeface="Berlin Sans FB" pitchFamily="34" charset="0"/>
              </a:rPr>
              <a:t>sun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1026" name="Picture 2" descr="C:\Users\user\Desktop\su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28600"/>
            <a:ext cx="3479800" cy="3479800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38862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4958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5181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1"/>
                </a:solidFill>
                <a:latin typeface="Berlin Sans FB" pitchFamily="34" charset="0"/>
              </a:rPr>
              <a:t>spider</a:t>
            </a:r>
            <a:endParaRPr lang="en-GB" sz="115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2050" name="Picture 2" descr="C:\Users\user\Desktop\spi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90525"/>
            <a:ext cx="5715000" cy="3286125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>
          <a:xfrm>
            <a:off x="3276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657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42672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4800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5562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9600" dirty="0" smtClean="0">
                <a:solidFill>
                  <a:schemeClr val="tx1"/>
                </a:solidFill>
                <a:latin typeface="Berlin Sans FB" pitchFamily="34" charset="0"/>
              </a:rPr>
              <a:t>se</a:t>
            </a:r>
            <a:r>
              <a:rPr lang="en-US" sz="9600" dirty="0" smtClean="0">
                <a:solidFill>
                  <a:schemeClr val="tx1"/>
                </a:solidFill>
                <a:latin typeface="Berlin Sans FB" pitchFamily="34" charset="0"/>
                <a:cs typeface="Arabic Typesetting" pitchFamily="66" charset="-78"/>
              </a:rPr>
              <a:t>a</a:t>
            </a:r>
            <a:r>
              <a:rPr lang="en-US" sz="8800" dirty="0" smtClean="0">
                <a:solidFill>
                  <a:schemeClr val="tx1"/>
                </a:solidFill>
                <a:latin typeface="Berlin Sans FB" pitchFamily="34" charset="0"/>
                <a:cs typeface="Arial" pitchFamily="34" charset="0"/>
              </a:rPr>
              <a:t>g</a:t>
            </a:r>
            <a:r>
              <a:rPr lang="en-US" sz="9600" dirty="0" smtClean="0">
                <a:solidFill>
                  <a:schemeClr val="tx1"/>
                </a:solidFill>
                <a:latin typeface="Berlin Sans FB" pitchFamily="34" charset="0"/>
              </a:rPr>
              <a:t>ull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3074" name="Picture 2" descr="C:\Users\user\Desktop\seagu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68512"/>
            <a:ext cx="3394521" cy="3116064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30480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38100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7244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4864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943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solidFill>
                  <a:schemeClr val="tx1"/>
                </a:solidFill>
                <a:latin typeface="Berlin Sans FB" pitchFamily="34" charset="0"/>
              </a:rPr>
              <a:t>submarine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4101" name="Picture 5" descr="C:\Users\user\Desktop\submari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09600"/>
            <a:ext cx="4038600" cy="2942409"/>
          </a:xfrm>
          <a:prstGeom prst="rect">
            <a:avLst/>
          </a:prstGeom>
          <a:noFill/>
        </p:spPr>
      </p:pic>
      <p:sp>
        <p:nvSpPr>
          <p:cNvPr id="11" name="Oval 10"/>
          <p:cNvSpPr/>
          <p:nvPr/>
        </p:nvSpPr>
        <p:spPr>
          <a:xfrm>
            <a:off x="2057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514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3200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41148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50292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5486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5867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6324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solidFill>
                  <a:schemeClr val="tx1"/>
                </a:solidFill>
                <a:latin typeface="Berlin Sans FB" pitchFamily="34" charset="0"/>
              </a:rPr>
              <a:t>nest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5122" name="Picture 2" descr="C:\Users\user\Desktop\ne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0"/>
            <a:ext cx="3962400" cy="3962400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3733800" y="52578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495800" y="52578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4953000" y="52578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5410200" y="52578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solidFill>
                  <a:schemeClr val="tx1"/>
                </a:solidFill>
                <a:latin typeface="Berlin Sans FB" pitchFamily="34" charset="0"/>
              </a:rPr>
              <a:t>grass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6146" name="Picture 2" descr="C:\Users\user\Desktop\gra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14400"/>
            <a:ext cx="7738835" cy="2692400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3657600" y="54102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038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724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3340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solidFill>
                  <a:schemeClr val="tx1"/>
                </a:solidFill>
                <a:latin typeface="Berlin Sans FB" pitchFamily="34" charset="0"/>
              </a:rPr>
              <a:t>bus</a:t>
            </a:r>
            <a:endParaRPr lang="en-GB" sz="9600" dirty="0">
              <a:solidFill>
                <a:schemeClr val="tx1"/>
              </a:solidFill>
              <a:latin typeface="Berlin Sans FB" pitchFamily="34" charset="0"/>
            </a:endParaRPr>
          </a:p>
        </p:txBody>
      </p:sp>
      <p:pic>
        <p:nvPicPr>
          <p:cNvPr id="7170" name="Picture 2" descr="C:\Users\user\Desktop\b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81000"/>
            <a:ext cx="4789488" cy="3587493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4038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7244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181600" y="5334000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7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Berlin Sans FB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THINK PAD</cp:lastModifiedBy>
  <cp:revision>20</cp:revision>
  <dcterms:created xsi:type="dcterms:W3CDTF">2020-06-16T10:54:59Z</dcterms:created>
  <dcterms:modified xsi:type="dcterms:W3CDTF">2020-06-20T08:44:20Z</dcterms:modified>
</cp:coreProperties>
</file>