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15E15-CC78-4D3B-8B0F-4455B9EAA46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C80B-CDBA-4917-A22E-F398B253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C80B-CDBA-4917-A22E-F398B253D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C80B-CDBA-4917-A22E-F398B253D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C80B-CDBA-4917-A22E-F398B253D5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31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78A6EA-5B94-4C6B-AF46-31C854E021E1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9280-98B6-901D-84AD-557A39CC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267265"/>
          </a:xfrm>
        </p:spPr>
        <p:txBody>
          <a:bodyPr/>
          <a:lstStyle/>
          <a:p>
            <a:r>
              <a:rPr lang="en-US" dirty="0"/>
              <a:t>What is a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D572C-C9FE-4F7F-0BE5-9FBD01A3F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010486"/>
            <a:ext cx="10760380" cy="358726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A business is an organization that provides a </a:t>
            </a:r>
            <a:r>
              <a:rPr lang="en-US" sz="3600" b="1" dirty="0">
                <a:solidFill>
                  <a:srgbClr val="FF0000"/>
                </a:solidFill>
              </a:rPr>
              <a:t>service</a:t>
            </a:r>
            <a:r>
              <a:rPr lang="en-US" sz="3600" dirty="0"/>
              <a:t> or produces and sells </a:t>
            </a:r>
            <a:r>
              <a:rPr lang="en-US" sz="3600" b="1" dirty="0">
                <a:solidFill>
                  <a:srgbClr val="FF0000"/>
                </a:solidFill>
              </a:rPr>
              <a:t>goods </a:t>
            </a:r>
            <a:r>
              <a:rPr lang="en-US" sz="3600" dirty="0"/>
              <a:t>which satisfy people </a:t>
            </a:r>
            <a:r>
              <a:rPr lang="en-US" sz="3600" b="1" dirty="0">
                <a:solidFill>
                  <a:srgbClr val="FF0000"/>
                </a:solidFill>
              </a:rPr>
              <a:t>needs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wants.</a:t>
            </a:r>
            <a:r>
              <a:rPr lang="en-US" sz="3600" dirty="0"/>
              <a:t> </a:t>
            </a:r>
          </a:p>
          <a:p>
            <a:r>
              <a:rPr lang="en-US" sz="1400" dirty="0"/>
              <a:t>Book pg.31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7E1DB-A2D9-385E-F86C-1FE56BDDF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95" y="1591809"/>
            <a:ext cx="1121936" cy="9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33A7-9BA7-AC17-B727-BB7907E1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Step 2: name your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D8B0-0594-B289-1137-39AC6F39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7544"/>
            <a:ext cx="8946541" cy="468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choosing a business is only the beginning, now you need to build your plan .</a:t>
            </a:r>
          </a:p>
          <a:p>
            <a:pPr marL="0" indent="0" algn="ctr">
              <a:buNone/>
            </a:pPr>
            <a:r>
              <a:rPr lang="en-US" sz="2800" b="1" dirty="0"/>
              <a:t>Start by describing you business . It should have a name :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A name that reflects the type of business </a:t>
            </a:r>
          </a:p>
          <a:p>
            <a:pPr algn="ctr"/>
            <a:r>
              <a:rPr lang="en-US" dirty="0"/>
              <a:t>A name that is not related to the type of business </a:t>
            </a:r>
          </a:p>
          <a:p>
            <a:pPr marL="0" indent="0" algn="ctr">
              <a:buNone/>
            </a:pPr>
            <a:r>
              <a:rPr lang="en-US" dirty="0"/>
              <a:t>Ex : something that means a great deal to you or a family name .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Book pg.40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Book activity 2.5</a:t>
            </a:r>
          </a:p>
        </p:txBody>
      </p:sp>
    </p:spTree>
    <p:extLst>
      <p:ext uri="{BB962C8B-B14F-4D97-AF65-F5344CB8AC3E}">
        <p14:creationId xmlns:p14="http://schemas.microsoft.com/office/powerpoint/2010/main" val="173726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2015-AD70-F011-9918-8A039F51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3: what are you selling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6DD3-AB0C-951B-856F-FA2654CC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326689" cy="42380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At this stage You have :</a:t>
            </a:r>
          </a:p>
          <a:p>
            <a:r>
              <a:rPr lang="en-US" dirty="0"/>
              <a:t>To decide and describe  what are going to do </a:t>
            </a:r>
          </a:p>
          <a:p>
            <a:pPr marL="0" indent="0">
              <a:buNone/>
            </a:pPr>
            <a:r>
              <a:rPr lang="en-US" dirty="0"/>
              <a:t>     (sell goods or provide services)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To determine what people want and prefer?</a:t>
            </a:r>
          </a:p>
          <a:p>
            <a:r>
              <a:rPr lang="en-US" dirty="0"/>
              <a:t>To research for available competition .</a:t>
            </a:r>
          </a:p>
          <a:p>
            <a:r>
              <a:rPr lang="en-US" dirty="0"/>
              <a:t>To give your customers a good reason to buy your products. what can you do better 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8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73D7-A8EF-B595-DDF4-2B39D6B1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4: The resources you need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sz="4400" b="1" dirty="0">
                <a:solidFill>
                  <a:srgbClr val="FF0000"/>
                </a:solidFill>
              </a:rPr>
              <a:t>Factors of production)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F947-6888-00BD-7ECE-76547DC0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53248"/>
            <a:ext cx="11088688" cy="48923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br>
              <a:rPr lang="en-US" sz="3600" dirty="0"/>
            </a:br>
            <a:r>
              <a:rPr lang="en-US" sz="2000" dirty="0"/>
              <a:t>Are those resources needed to </a:t>
            </a:r>
            <a:r>
              <a:rPr lang="en-US" dirty="0"/>
              <a:t>prepare your product(good/service)</a:t>
            </a:r>
            <a:r>
              <a:rPr lang="en-US" sz="2000" dirty="0"/>
              <a:t>. And there are 4 factors of production: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Land (natural resources)</a:t>
            </a:r>
          </a:p>
          <a:p>
            <a:pPr marL="0" indent="0">
              <a:buNone/>
            </a:pPr>
            <a:r>
              <a:rPr lang="en-US" sz="2000" dirty="0"/>
              <a:t>The raw materials we got from nature like water , oil, wood , metal are called natural resources .</a:t>
            </a:r>
          </a:p>
          <a:p>
            <a:pPr marL="0" indent="0">
              <a:buNone/>
            </a:pPr>
            <a:r>
              <a:rPr lang="en-US" dirty="0"/>
              <a:t>Natural resources must be used wisely to prevent depleting of spoiling the supply.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Labour (human resources)</a:t>
            </a:r>
          </a:p>
          <a:p>
            <a:pPr marL="0" indent="0">
              <a:buNone/>
            </a:pPr>
            <a:r>
              <a:rPr lang="en-US" sz="2000" dirty="0"/>
              <a:t>The number of trained /skilled people available to help you make products.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Capital</a:t>
            </a:r>
          </a:p>
          <a:p>
            <a:pPr marL="0" indent="0">
              <a:buNone/>
            </a:pPr>
            <a:r>
              <a:rPr lang="en-US" sz="2000" dirty="0"/>
              <a:t>The finance, machinery and equipment needed for the manufacture of the products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Enterprise</a:t>
            </a:r>
          </a:p>
          <a:p>
            <a:pPr marL="0" indent="0">
              <a:buNone/>
            </a:pPr>
            <a:r>
              <a:rPr lang="en-US" sz="2000" dirty="0"/>
              <a:t>The skill and risk-taking ability of the person who brings the other resources or factors of production together to produce a good or provide a service, for example the owner of the business.</a:t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66A28-529E-526C-68F2-BC1B05509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201478"/>
            <a:ext cx="9066508" cy="6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6310-185A-27FD-476F-F577A5DD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Specialization </a:t>
            </a:r>
            <a:r>
              <a:rPr lang="en-US" dirty="0"/>
              <a:t>vs. </a:t>
            </a:r>
            <a:r>
              <a:rPr lang="en-US" sz="4400" b="1" dirty="0"/>
              <a:t>interdependence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F2B-7B24-9D5B-886B-731DEC92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7649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Specialization: </a:t>
            </a:r>
            <a:r>
              <a:rPr lang="en-US" sz="2000" dirty="0"/>
              <a:t>when people and businesses concentrate on what they are best at.</a:t>
            </a:r>
          </a:p>
          <a:p>
            <a:r>
              <a:rPr lang="en-US" b="1" dirty="0">
                <a:solidFill>
                  <a:srgbClr val="FF0000"/>
                </a:solidFill>
              </a:rPr>
              <a:t>Interdependence</a:t>
            </a:r>
            <a:r>
              <a:rPr lang="en-US" dirty="0"/>
              <a:t>: when people and businesses rely on each other in order to make goods and services.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For example </a:t>
            </a:r>
            <a:r>
              <a:rPr lang="en-US" dirty="0"/>
              <a:t>: factories specialize in making parts for the cars . These parts are then used by another business to assemble the cars.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Countries around the world specialize in things depending on their natural , capital and human resources , no country can produce all the goods and services alone , so they depend on each other to fulfill the basic needs 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46/47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Activity 2.9</a:t>
            </a:r>
          </a:p>
        </p:txBody>
      </p:sp>
    </p:spTree>
    <p:extLst>
      <p:ext uri="{BB962C8B-B14F-4D97-AF65-F5344CB8AC3E}">
        <p14:creationId xmlns:p14="http://schemas.microsoft.com/office/powerpoint/2010/main" val="159562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7B6B-16E8-920E-02FE-BAC520D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5: Financial plan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512B-D252-CC83-5284-E8BDDE7C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14438"/>
            <a:ext cx="8946541" cy="50339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After deciding on what business you want to start also named it and figured out all the resources you need . Your next logical step will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To make a financial plan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(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document relating to or involving money or finance)</a:t>
            </a:r>
          </a:p>
          <a:p>
            <a:pPr marL="0" indent="0" algn="ctr">
              <a:buNone/>
            </a:pPr>
            <a:r>
              <a:rPr lang="en-US" dirty="0"/>
              <a:t>Financial plans must contain the following :</a:t>
            </a:r>
          </a:p>
          <a:p>
            <a:pPr algn="ctr"/>
            <a:r>
              <a:rPr lang="en-US" dirty="0"/>
              <a:t>Money you need to produce each item.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Money you will sell each item for.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 Realistic </a:t>
            </a:r>
            <a:r>
              <a:rPr lang="en-US" b="1" dirty="0"/>
              <a:t>selling price </a:t>
            </a:r>
            <a:r>
              <a:rPr lang="en-US" dirty="0"/>
              <a:t>and close to prices in the market.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→continue next slide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25C2-0387-39B0-55CC-637EDC74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57176"/>
            <a:ext cx="9858375" cy="5991224"/>
          </a:xfrm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How you are going to </a:t>
            </a:r>
            <a:r>
              <a:rPr lang="en-US" b="1" dirty="0"/>
              <a:t>finance </a:t>
            </a:r>
            <a:r>
              <a:rPr lang="en-US" dirty="0"/>
              <a:t>the project.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how much will it </a:t>
            </a:r>
            <a:r>
              <a:rPr lang="en-US" b="1" dirty="0"/>
              <a:t>cost .</a:t>
            </a:r>
          </a:p>
          <a:p>
            <a:pPr marL="0" indent="0">
              <a:buNone/>
            </a:pPr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Other expenses , like salaries for employees , transportation ..etc.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Book.page52</a:t>
            </a:r>
          </a:p>
        </p:txBody>
      </p:sp>
    </p:spTree>
    <p:extLst>
      <p:ext uri="{BB962C8B-B14F-4D97-AF65-F5344CB8AC3E}">
        <p14:creationId xmlns:p14="http://schemas.microsoft.com/office/powerpoint/2010/main" val="158289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245-651C-DC03-F7F3-85A93BE8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030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Definitions to learn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64D4-9D69-8665-3944-1F94B19E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038"/>
            <a:ext cx="8946541" cy="4805361"/>
          </a:xfrm>
        </p:spPr>
        <p:txBody>
          <a:bodyPr/>
          <a:lstStyle/>
          <a:p>
            <a:r>
              <a:rPr lang="en-US" b="1" dirty="0"/>
              <a:t>Finance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 the management of money by a person or a company.</a:t>
            </a:r>
          </a:p>
          <a:p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b="1" dirty="0"/>
              <a:t>Cost </a:t>
            </a:r>
            <a:r>
              <a:rPr lang="en-US" dirty="0"/>
              <a:t>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value of money that has been used up to produce something or deliver a service</a:t>
            </a:r>
          </a:p>
          <a:p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dirty="0"/>
              <a:t>Price 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the amount of money required, or given in payment for something.</a:t>
            </a:r>
            <a:b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Profit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 valuable return/gain. </a:t>
            </a:r>
          </a:p>
          <a:p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8D12-50FC-67D9-1AE9-7A88A511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Profit and Costs Calculation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7426-3960-4AE9-BB6E-7FA0E70C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0200"/>
            <a:ext cx="8946541" cy="445770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Calculate your profit by first adding up all the costs that are paid out to produce and/or sell a certain number of products. If you produce and/or sell ten items, then divide the total cost by the number of items.</a:t>
            </a:r>
          </a:p>
          <a:p>
            <a:pPr marL="0" indent="0" algn="l">
              <a:buNone/>
            </a:pPr>
            <a:r>
              <a:rPr lang="en-US" dirty="0"/>
              <a:t>If it costs you 20 dinars to make/sell ten items, 20 ÷ 10 = 2. The answer (2 dinars) is your cost per item. </a:t>
            </a:r>
          </a:p>
          <a:p>
            <a:pPr marL="0" indent="0" algn="l">
              <a:buNone/>
            </a:pPr>
            <a:r>
              <a:rPr lang="en-US" dirty="0"/>
              <a:t>In order to make a profit, your selling price per item must be more than two dinars.</a:t>
            </a:r>
            <a:endParaRPr lang="en-US" b="1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Profit = total revenue(selling) - total cost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Cost per item =total cost ÷ number of items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54/activity 2.12</a:t>
            </a:r>
          </a:p>
        </p:txBody>
      </p:sp>
    </p:spTree>
    <p:extLst>
      <p:ext uri="{BB962C8B-B14F-4D97-AF65-F5344CB8AC3E}">
        <p14:creationId xmlns:p14="http://schemas.microsoft.com/office/powerpoint/2010/main" val="307624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AEF1-60FA-DD5D-7FD3-4E0C74DD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452718"/>
            <a:ext cx="8479209" cy="14005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6: How you will let people know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C999-25A6-FE25-7E2D-F51978A4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In this step you need to decide on the effective way/s to reach the customers and inform them about your products.</a:t>
            </a:r>
            <a:r>
              <a:rPr lang="en-US" b="1" dirty="0">
                <a:solidFill>
                  <a:schemeClr val="bg1"/>
                </a:solidFill>
              </a:rPr>
              <a:t>(advertising techniques)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Examples of advertising techniques:</a:t>
            </a:r>
          </a:p>
          <a:p>
            <a:pPr marL="0" indent="0" algn="ctr">
              <a:buNone/>
            </a:pPr>
            <a:r>
              <a:rPr lang="en-US" dirty="0"/>
              <a:t>Commercial on the radio or on the TV / posters / flyers / billboards</a:t>
            </a:r>
          </a:p>
          <a:p>
            <a:pPr marL="0" indent="0" algn="ctr">
              <a:buNone/>
            </a:pPr>
            <a:r>
              <a:rPr lang="en-US" dirty="0"/>
              <a:t>advertisement in the newspaper or a magazine.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56/57</a:t>
            </a:r>
          </a:p>
        </p:txBody>
      </p:sp>
    </p:spTree>
    <p:extLst>
      <p:ext uri="{BB962C8B-B14F-4D97-AF65-F5344CB8AC3E}">
        <p14:creationId xmlns:p14="http://schemas.microsoft.com/office/powerpoint/2010/main" val="78821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E46B-0376-4DA8-7D77-12601E7A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72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77C5-865D-93A5-2FE7-7F6D19DEE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514" y="253219"/>
            <a:ext cx="8825658" cy="29120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 you think is the difference between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tangible , produced.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intangible , provided.</a:t>
            </a:r>
          </a:p>
        </p:txBody>
      </p:sp>
      <p:pic>
        <p:nvPicPr>
          <p:cNvPr id="1026" name="Picture 2" descr="Goods and services - What are they?, characteristics, difference and  examples">
            <a:extLst>
              <a:ext uri="{FF2B5EF4-FFF2-40B4-BE49-F238E27FC236}">
                <a16:creationId xmlns:a16="http://schemas.microsoft.com/office/drawing/2014/main" id="{D8F8E481-57FA-1F6A-FAB3-53A3037C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71" y="3402287"/>
            <a:ext cx="5176911" cy="29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1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7BF0-3C79-8299-95D3-22A0DC04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352705"/>
            <a:ext cx="8946541" cy="14005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7: A place to 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1B5E-1F8B-C176-3081-5A94FC59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In this step you need to choose a place for your business to operate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To choose a location , keep in mind the below factors: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Distance your business should be close enough to you and your customers.</a:t>
            </a:r>
          </a:p>
          <a:p>
            <a:pPr algn="ctr"/>
            <a:r>
              <a:rPr lang="en-US" dirty="0"/>
              <a:t>Convenient and easy to find.</a:t>
            </a:r>
          </a:p>
          <a:p>
            <a:pPr algn="ctr"/>
            <a:r>
              <a:rPr lang="en-US" dirty="0"/>
              <a:t>Accessible , like have enough parking spaces for customers,</a:t>
            </a:r>
          </a:p>
          <a:p>
            <a:pPr marL="0" indent="0" algn="ctr">
              <a:buNone/>
            </a:pPr>
            <a:r>
              <a:rPr lang="en-US" dirty="0"/>
              <a:t>easy to access using public transpiration.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Book. Page 60/61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8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C063-BD16-4DBE-A04E-D65DA6AA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8: Time to grow (Business Growth)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D30B-9D92-4F98-9467-C1FA35E7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Different ways in which businesses can grow(expand):</a:t>
            </a:r>
          </a:p>
          <a:p>
            <a:pPr algn="ctr"/>
            <a:r>
              <a:rPr lang="en-US" b="1" u="sng" dirty="0"/>
              <a:t>Internal growth (organic growth): </a:t>
            </a:r>
            <a:r>
              <a:rPr lang="en-US" b="1" dirty="0"/>
              <a:t>Occurs when a business expands its existing operations.</a:t>
            </a:r>
          </a:p>
          <a:p>
            <a:pPr marL="0" indent="0" algn="ctr">
              <a:buNone/>
            </a:pPr>
            <a:r>
              <a:rPr lang="en-US" b="1" u="sng" dirty="0"/>
              <a:t>Examples :</a:t>
            </a:r>
            <a:r>
              <a:rPr lang="en-US" dirty="0"/>
              <a:t>hiring new staff /developing new technology / opening new branches.</a:t>
            </a:r>
          </a:p>
          <a:p>
            <a:pPr algn="ctr"/>
            <a:r>
              <a:rPr lang="en-US" b="1" u="sng" dirty="0"/>
              <a:t>External Growth (integration):</a:t>
            </a:r>
            <a:r>
              <a:rPr lang="en-US" b="1" dirty="0"/>
              <a:t>Is when a business takes over or merges with another business. Its often called integration.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Take over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is when one business buys out another business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Merge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is when the owners of two businesses agree to join their businesses together to make one business.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0C57-7C5E-9B1A-7A80-355F60E4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Time to Grow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598F-E510-4FD8-C34A-92803384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3026"/>
            <a:ext cx="8946541" cy="490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Don’t stop here and keep improving your skills , and work hard to become a successful entrepreneur .</a:t>
            </a:r>
          </a:p>
          <a:p>
            <a:pPr marL="0" indent="0" algn="ctr">
              <a:buNone/>
            </a:pPr>
            <a:r>
              <a:rPr lang="en-US" sz="3600" b="1" dirty="0"/>
              <a:t>GOOD LUCK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Book. Page 64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Activity 2.19 </a:t>
            </a:r>
          </a:p>
        </p:txBody>
      </p:sp>
    </p:spTree>
    <p:extLst>
      <p:ext uri="{BB962C8B-B14F-4D97-AF65-F5344CB8AC3E}">
        <p14:creationId xmlns:p14="http://schemas.microsoft.com/office/powerpoint/2010/main" val="169890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ods and Services activity">
            <a:extLst>
              <a:ext uri="{FF2B5EF4-FFF2-40B4-BE49-F238E27FC236}">
                <a16:creationId xmlns:a16="http://schemas.microsoft.com/office/drawing/2014/main" id="{4ED06281-B9D5-025D-0C40-47315E19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3" y="0"/>
            <a:ext cx="9340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3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AD80-BBBA-7E4F-1D69-A1C4F2BF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3182"/>
          </a:xfrm>
        </p:spPr>
        <p:txBody>
          <a:bodyPr/>
          <a:lstStyle/>
          <a:p>
            <a:r>
              <a:rPr lang="en-US" dirty="0"/>
              <a:t>Definitions to learn :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book pg.31 /book activity 2.2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F1693-F379-171E-C86F-0E331C6D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10068"/>
            <a:ext cx="8946541" cy="41954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Goods: </a:t>
            </a:r>
            <a:r>
              <a:rPr lang="en-US" sz="2800" dirty="0"/>
              <a:t>are tangible items that can be physically seen and touched for sale.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Services 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are intangible activities , work done for someone by someone else ,usually for pay.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Consumer:</a:t>
            </a:r>
            <a:r>
              <a:rPr lang="en-US" sz="3200" b="1" dirty="0"/>
              <a:t> </a:t>
            </a:r>
            <a:r>
              <a:rPr lang="en-US" sz="2800" dirty="0"/>
              <a:t>a buyer of goods and services.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Consume: </a:t>
            </a:r>
            <a:r>
              <a:rPr lang="en-US" sz="2800" dirty="0"/>
              <a:t>to use up goods and services .</a:t>
            </a:r>
          </a:p>
        </p:txBody>
      </p:sp>
    </p:spTree>
    <p:extLst>
      <p:ext uri="{BB962C8B-B14F-4D97-AF65-F5344CB8AC3E}">
        <p14:creationId xmlns:p14="http://schemas.microsoft.com/office/powerpoint/2010/main" val="18122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13B9-1774-1795-09EE-DED03AE3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What do you think is the difference between </a:t>
            </a:r>
            <a:r>
              <a:rPr lang="en-US" sz="2800" b="1" dirty="0">
                <a:solidFill>
                  <a:srgbClr val="FF0000"/>
                </a:solidFill>
              </a:rPr>
              <a:t>needs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wants</a:t>
            </a:r>
            <a:r>
              <a:rPr lang="en-US" sz="2800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B1E9-1FF9-9EAD-3CBF-123F6E7E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275384" cy="4195481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Needs: </a:t>
            </a:r>
            <a:r>
              <a:rPr lang="en-US" sz="2400" dirty="0"/>
              <a:t>Are things essential for living.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 Water</a:t>
            </a:r>
          </a:p>
          <a:p>
            <a:pPr lvl="1"/>
            <a:r>
              <a:rPr lang="en-US" dirty="0"/>
              <a:t> Clothing</a:t>
            </a:r>
          </a:p>
          <a:p>
            <a:pPr lvl="1"/>
            <a:r>
              <a:rPr lang="en-US" dirty="0"/>
              <a:t> Warmth</a:t>
            </a:r>
          </a:p>
          <a:p>
            <a:pPr lvl="1"/>
            <a:r>
              <a:rPr lang="en-US" dirty="0"/>
              <a:t> Protection</a:t>
            </a:r>
          </a:p>
          <a:p>
            <a:pPr lvl="1"/>
            <a:r>
              <a:rPr lang="en-US" dirty="0"/>
              <a:t> Food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00590-11A2-7155-4AF4-D2E0A11AD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A6DCFE"/>
              </a:clrFrom>
              <a:clrTo>
                <a:srgbClr val="A6D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t="392" r="5744" b="-392"/>
          <a:stretch/>
        </p:blipFill>
        <p:spPr>
          <a:xfrm>
            <a:off x="7061982" y="2218678"/>
            <a:ext cx="5275384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F428-B7E7-F6BF-39C1-F6376984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841828"/>
            <a:ext cx="9027885" cy="206424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Wants: </a:t>
            </a:r>
            <a:r>
              <a:rPr lang="en-US" sz="2400" dirty="0"/>
              <a:t>Are goods or services which people would like to have, but which are not essential for living.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6" name="Picture 4" descr="Illustration of people or consumer needs and wants">
            <a:extLst>
              <a:ext uri="{FF2B5EF4-FFF2-40B4-BE49-F238E27FC236}">
                <a16:creationId xmlns:a16="http://schemas.microsoft.com/office/drawing/2014/main" id="{1674B4D7-0541-958A-A6CD-47E54E45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56" y="2311401"/>
            <a:ext cx="5631542" cy="37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0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B274-90F0-4AEE-9E07-BAC33FBF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businesses important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ADA0-5D69-4903-AD77-A7ADEFC0C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They raise the standard of living.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They provide jobs for people to earn money.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They provide consumers with important products that make life easy.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They satisfy consumers needs and wants.</a:t>
            </a:r>
          </a:p>
        </p:txBody>
      </p:sp>
    </p:spTree>
    <p:extLst>
      <p:ext uri="{BB962C8B-B14F-4D97-AF65-F5344CB8AC3E}">
        <p14:creationId xmlns:p14="http://schemas.microsoft.com/office/powerpoint/2010/main" val="296177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9606-BD0B-226A-7664-AB8D60F6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1888506"/>
            <a:ext cx="4934857" cy="324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 do people start a business??</a:t>
            </a:r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4098" name="Picture 2" descr="9,635 Thinking Emoji Stock Photos, Pictures &amp; Royalty-Free Images - iStock">
            <a:extLst>
              <a:ext uri="{FF2B5EF4-FFF2-40B4-BE49-F238E27FC236}">
                <a16:creationId xmlns:a16="http://schemas.microsoft.com/office/drawing/2014/main" id="{F23154BA-D263-03BA-8331-8942F60A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56" y="1872341"/>
            <a:ext cx="3423557" cy="30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5D97-3AAC-D227-22C9-16F3C312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Step 1 : choosing a business</a:t>
            </a:r>
            <a:br>
              <a:rPr lang="en-US" sz="4400" b="1" dirty="0">
                <a:solidFill>
                  <a:srgbClr val="FF0000"/>
                </a:solidFill>
              </a:rPr>
            </a:br>
            <a:br>
              <a:rPr lang="en-US" sz="4400" b="1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A530-F5DE-BB84-4CAE-9ABAB35B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3715"/>
            <a:ext cx="12192000" cy="4949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You need 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be passionate about it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have the knowledge that enables you to do it.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think of problems you want to solve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Book pg.37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Activity (</a:t>
            </a:r>
            <a:r>
              <a:rPr lang="en-US" sz="1600" b="1" dirty="0" err="1">
                <a:solidFill>
                  <a:srgbClr val="FF0000"/>
                </a:solidFill>
              </a:rPr>
              <a:t>lMS</a:t>
            </a:r>
            <a:r>
              <a:rPr lang="en-US" sz="1600" b="1" dirty="0">
                <a:solidFill>
                  <a:srgbClr val="FF0000"/>
                </a:solidFill>
              </a:rPr>
              <a:t> assignment )</a:t>
            </a:r>
          </a:p>
        </p:txBody>
      </p:sp>
    </p:spTree>
    <p:extLst>
      <p:ext uri="{BB962C8B-B14F-4D97-AF65-F5344CB8AC3E}">
        <p14:creationId xmlns:p14="http://schemas.microsoft.com/office/powerpoint/2010/main" val="1398252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868</TotalTime>
  <Words>1230</Words>
  <Application>Microsoft Office PowerPoint</Application>
  <PresentationFormat>Widescreen</PresentationFormat>
  <Paragraphs>164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</vt:lpstr>
      <vt:lpstr>Calibri</vt:lpstr>
      <vt:lpstr>Century Gothic</vt:lpstr>
      <vt:lpstr>Helvetica</vt:lpstr>
      <vt:lpstr>Wingdings</vt:lpstr>
      <vt:lpstr>Wingdings 3</vt:lpstr>
      <vt:lpstr>Ion</vt:lpstr>
      <vt:lpstr>What is a business</vt:lpstr>
      <vt:lpstr> </vt:lpstr>
      <vt:lpstr>PowerPoint Presentation</vt:lpstr>
      <vt:lpstr>Definitions to learn :  book pg.31 /book activity 2.2 </vt:lpstr>
      <vt:lpstr>What do you think is the difference between needs and wants??</vt:lpstr>
      <vt:lpstr>PowerPoint Presentation</vt:lpstr>
      <vt:lpstr>Why are businesses important ?</vt:lpstr>
      <vt:lpstr>PowerPoint Presentation</vt:lpstr>
      <vt:lpstr>Step 1 : choosing a business   </vt:lpstr>
      <vt:lpstr>Step 2: name your business </vt:lpstr>
      <vt:lpstr>Step 3: what are you selling ?</vt:lpstr>
      <vt:lpstr>Step 4: The resources you need  (Factors of production)</vt:lpstr>
      <vt:lpstr>PowerPoint Presentation</vt:lpstr>
      <vt:lpstr>Specialization vs. interdependence   </vt:lpstr>
      <vt:lpstr>Step 5: Financial plan </vt:lpstr>
      <vt:lpstr>PowerPoint Presentation</vt:lpstr>
      <vt:lpstr>Definitions to learn  </vt:lpstr>
      <vt:lpstr>Profit and Costs Calculation  </vt:lpstr>
      <vt:lpstr>Step 6: How you will let people know </vt:lpstr>
      <vt:lpstr>Step 7: A place to operate</vt:lpstr>
      <vt:lpstr>Step 8: Time to grow (Business Growth) </vt:lpstr>
      <vt:lpstr>Time to Grow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business</dc:title>
  <dc:creator>ADMIN</dc:creator>
  <cp:lastModifiedBy>Yasmin Qaddoumi</cp:lastModifiedBy>
  <cp:revision>33</cp:revision>
  <dcterms:created xsi:type="dcterms:W3CDTF">2022-08-28T11:08:19Z</dcterms:created>
  <dcterms:modified xsi:type="dcterms:W3CDTF">2023-09-09T06:37:11Z</dcterms:modified>
</cp:coreProperties>
</file>