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8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5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56D-DAB4-4E7F-B8F9-105D056DF28C}" type="datetimeFigureOut">
              <a:rPr lang="en-US" smtClean="0"/>
              <a:t>14-Nov-20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778" y="977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solidFill>
                  <a:srgbClr val="FF0000"/>
                </a:solidFill>
              </a:rPr>
              <a:t>Tricky words</a:t>
            </a:r>
            <a:r>
              <a:rPr lang="en-US" sz="9600" dirty="0" smtClean="0"/>
              <a:t> </a:t>
            </a:r>
            <a:endParaRPr lang="en-US" sz="9600" dirty="0"/>
          </a:p>
        </p:txBody>
      </p:sp>
      <p:sp>
        <p:nvSpPr>
          <p:cNvPr id="3" name="AutoShape 2" descr="Draw a Magician's Hat in Illustrator"/>
          <p:cNvSpPr>
            <a:spLocks noChangeAspect="1" noChangeArrowheads="1"/>
          </p:cNvSpPr>
          <p:nvPr/>
        </p:nvSpPr>
        <p:spPr bwMode="auto">
          <a:xfrm>
            <a:off x="155575" y="-898525"/>
            <a:ext cx="22479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536" y="2340687"/>
            <a:ext cx="4414083" cy="36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4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59" y="1639615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t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1813034"/>
            <a:ext cx="10515600" cy="253824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d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3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965" y="1655379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15000" b="1" dirty="0" smtClean="0">
                <a:latin typeface="Century Gothic" panose="020B0502020202020204" pitchFamily="34" charset="0"/>
              </a:rPr>
              <a:t>ll</a:t>
            </a:r>
            <a:endParaRPr lang="en-US" sz="15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830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62" y="1797269"/>
            <a:ext cx="10515600" cy="324769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wa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s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28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97" y="1939159"/>
            <a:ext cx="10515600" cy="310580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ar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04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8791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18" y="1828800"/>
            <a:ext cx="10515600" cy="29481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h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73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31" y="1860332"/>
            <a:ext cx="10515600" cy="26643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b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5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35" y="1513490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w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6552"/>
            <a:ext cx="10515600" cy="297968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m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3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2081048"/>
            <a:ext cx="10323786" cy="24909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sh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8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51" y="1623848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 smtClean="0">
                <a:latin typeface="Century Gothic" panose="020B0502020202020204" pitchFamily="34" charset="0"/>
              </a:rPr>
              <a:t>th</a:t>
            </a:r>
            <a:r>
              <a:rPr lang="en-US" sz="1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  <a:endParaRPr lang="en-US" sz="1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0069"/>
            <a:ext cx="10515600" cy="331075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" panose="02040604050505020304" pitchFamily="18" charset="0"/>
                <a:ea typeface="Adobe Kaiti Std R" panose="02020400000000000000" pitchFamily="18" charset="-128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03855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</Words>
  <Application>Microsoft Office PowerPoint</Application>
  <PresentationFormat>Widescreen</PresentationFormat>
  <Paragraphs>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Adobe Kaiti Std R</vt:lpstr>
      <vt:lpstr>Arial</vt:lpstr>
      <vt:lpstr>Calibri</vt:lpstr>
      <vt:lpstr>Calibri Light</vt:lpstr>
      <vt:lpstr>Century</vt:lpstr>
      <vt:lpstr>Century Gothic</vt:lpstr>
      <vt:lpstr>Office Theme</vt:lpstr>
      <vt:lpstr>Tricky words </vt:lpstr>
      <vt:lpstr>PowerPoint Presentation</vt:lpstr>
      <vt:lpstr>he</vt:lpstr>
      <vt:lpstr>be</vt:lpstr>
      <vt:lpstr>we</vt:lpstr>
      <vt:lpstr>me</vt:lpstr>
      <vt:lpstr>she</vt:lpstr>
      <vt:lpstr>the</vt:lpstr>
      <vt:lpstr>I</vt:lpstr>
      <vt:lpstr>to</vt:lpstr>
      <vt:lpstr>do</vt:lpstr>
      <vt:lpstr>all</vt:lpstr>
      <vt:lpstr>was</vt:lpstr>
      <vt:lpstr>are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</dc:title>
  <dc:creator>THINK PAD</dc:creator>
  <cp:lastModifiedBy>THINK PAD</cp:lastModifiedBy>
  <cp:revision>8</cp:revision>
  <dcterms:created xsi:type="dcterms:W3CDTF">2020-10-12T15:51:38Z</dcterms:created>
  <dcterms:modified xsi:type="dcterms:W3CDTF">2020-11-14T11:57:31Z</dcterms:modified>
</cp:coreProperties>
</file>