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27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B4A1-CFAA-4801-8705-C9139A8EA5AA}" type="datetimeFigureOut">
              <a:rPr lang="en-GB" smtClean="0"/>
              <a:t>17/09/2023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662F-FC5A-46A8-9255-7E5D8B9FF4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B4A1-CFAA-4801-8705-C9139A8EA5AA}" type="datetimeFigureOut">
              <a:rPr lang="en-GB" smtClean="0"/>
              <a:t>17/09/2023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662F-FC5A-46A8-9255-7E5D8B9FF4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B4A1-CFAA-4801-8705-C9139A8EA5AA}" type="datetimeFigureOut">
              <a:rPr lang="en-GB" smtClean="0"/>
              <a:t>17/09/2023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662F-FC5A-46A8-9255-7E5D8B9FF4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B4A1-CFAA-4801-8705-C9139A8EA5AA}" type="datetimeFigureOut">
              <a:rPr lang="en-GB" smtClean="0"/>
              <a:t>17/09/2023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662F-FC5A-46A8-9255-7E5D8B9FF4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B4A1-CFAA-4801-8705-C9139A8EA5AA}" type="datetimeFigureOut">
              <a:rPr lang="en-GB" smtClean="0"/>
              <a:t>17/09/2023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662F-FC5A-46A8-9255-7E5D8B9FF4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B4A1-CFAA-4801-8705-C9139A8EA5AA}" type="datetimeFigureOut">
              <a:rPr lang="en-GB" smtClean="0"/>
              <a:t>17/09/2023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662F-FC5A-46A8-9255-7E5D8B9FF4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B4A1-CFAA-4801-8705-C9139A8EA5AA}" type="datetimeFigureOut">
              <a:rPr lang="en-GB" smtClean="0"/>
              <a:t>17/09/2023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662F-FC5A-46A8-9255-7E5D8B9FF4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B4A1-CFAA-4801-8705-C9139A8EA5AA}" type="datetimeFigureOut">
              <a:rPr lang="en-GB" smtClean="0"/>
              <a:t>17/09/2023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662F-FC5A-46A8-9255-7E5D8B9FF4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B4A1-CFAA-4801-8705-C9139A8EA5AA}" type="datetimeFigureOut">
              <a:rPr lang="en-GB" smtClean="0"/>
              <a:t>17/09/2023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662F-FC5A-46A8-9255-7E5D8B9FF4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B4A1-CFAA-4801-8705-C9139A8EA5AA}" type="datetimeFigureOut">
              <a:rPr lang="en-GB" smtClean="0"/>
              <a:t>17/09/2023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662F-FC5A-46A8-9255-7E5D8B9FF4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B4A1-CFAA-4801-8705-C9139A8EA5AA}" type="datetimeFigureOut">
              <a:rPr lang="en-GB" smtClean="0"/>
              <a:t>17/09/2023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662F-FC5A-46A8-9255-7E5D8B9FF4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DB4A1-CFAA-4801-8705-C9139A8EA5AA}" type="datetimeFigureOut">
              <a:rPr lang="en-GB" smtClean="0"/>
              <a:t>17/09/2023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C662F-FC5A-46A8-9255-7E5D8B9FF41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C9379-C536-4AAC-ADFD-CE785B7F5F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4613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12000" dirty="0">
                <a:latin typeface="Comic Sans MS" panose="030F0702030302020204" pitchFamily="66" charset="0"/>
              </a:rPr>
              <a:t>       </a:t>
            </a:r>
            <a:r>
              <a:rPr lang="en-US" sz="14000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Ss</a:t>
            </a:r>
          </a:p>
          <a:p>
            <a:pPr marL="0" indent="0">
              <a:buNone/>
            </a:pPr>
            <a:endParaRPr lang="en-US" sz="1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1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1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1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1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1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142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9600" dirty="0">
                <a:solidFill>
                  <a:schemeClr val="tx1"/>
                </a:solidFill>
                <a:latin typeface="Berlin Sans FB" pitchFamily="34" charset="0"/>
              </a:rPr>
              <a:t>sun</a:t>
            </a:r>
            <a:endParaRPr lang="en-GB" sz="9600" dirty="0">
              <a:solidFill>
                <a:schemeClr val="tx1"/>
              </a:solidFill>
              <a:latin typeface="Berlin Sans FB" pitchFamily="34" charset="0"/>
            </a:endParaRPr>
          </a:p>
        </p:txBody>
      </p:sp>
      <p:pic>
        <p:nvPicPr>
          <p:cNvPr id="1026" name="Picture 2" descr="C:\Users\user\Desktop\su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228600"/>
            <a:ext cx="3479800" cy="3479800"/>
          </a:xfrm>
          <a:prstGeom prst="rect">
            <a:avLst/>
          </a:prstGeom>
          <a:noFill/>
        </p:spPr>
      </p:pic>
      <p:sp>
        <p:nvSpPr>
          <p:cNvPr id="5" name="Oval 4"/>
          <p:cNvSpPr/>
          <p:nvPr/>
        </p:nvSpPr>
        <p:spPr>
          <a:xfrm>
            <a:off x="3886200" y="53340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4495800" y="53340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5181600" y="53340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9600" dirty="0">
                <a:solidFill>
                  <a:schemeClr val="tx1"/>
                </a:solidFill>
                <a:latin typeface="Berlin Sans FB" pitchFamily="34" charset="0"/>
              </a:rPr>
              <a:t>spider</a:t>
            </a:r>
            <a:endParaRPr lang="en-GB" sz="11500" dirty="0">
              <a:solidFill>
                <a:schemeClr val="tx1"/>
              </a:solidFill>
              <a:latin typeface="Berlin Sans FB" pitchFamily="34" charset="0"/>
            </a:endParaRPr>
          </a:p>
        </p:txBody>
      </p:sp>
      <p:pic>
        <p:nvPicPr>
          <p:cNvPr id="2050" name="Picture 2" descr="C:\Users\user\Desktop\spid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390525"/>
            <a:ext cx="5715000" cy="3286125"/>
          </a:xfrm>
          <a:prstGeom prst="rect">
            <a:avLst/>
          </a:prstGeom>
          <a:noFill/>
        </p:spPr>
      </p:pic>
      <p:sp>
        <p:nvSpPr>
          <p:cNvPr id="9" name="Oval 8"/>
          <p:cNvSpPr/>
          <p:nvPr/>
        </p:nvSpPr>
        <p:spPr>
          <a:xfrm>
            <a:off x="3276600" y="54102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3657600" y="54102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4267200" y="54102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4800600" y="54102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5562600" y="54102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9600" dirty="0">
                <a:solidFill>
                  <a:schemeClr val="tx1"/>
                </a:solidFill>
                <a:latin typeface="Berlin Sans FB" pitchFamily="34" charset="0"/>
              </a:rPr>
              <a:t>se</a:t>
            </a:r>
            <a:r>
              <a:rPr lang="en-US" sz="9600" dirty="0">
                <a:solidFill>
                  <a:schemeClr val="tx1"/>
                </a:solidFill>
                <a:latin typeface="Berlin Sans FB" pitchFamily="34" charset="0"/>
                <a:cs typeface="Arabic Typesetting" pitchFamily="66" charset="-78"/>
              </a:rPr>
              <a:t>a</a:t>
            </a:r>
            <a:r>
              <a:rPr lang="en-US" sz="8800" dirty="0">
                <a:solidFill>
                  <a:schemeClr val="tx1"/>
                </a:solidFill>
                <a:latin typeface="Berlin Sans FB" pitchFamily="34" charset="0"/>
                <a:cs typeface="Arial" pitchFamily="34" charset="0"/>
              </a:rPr>
              <a:t>g</a:t>
            </a:r>
            <a:r>
              <a:rPr lang="en-US" sz="9600" dirty="0">
                <a:solidFill>
                  <a:schemeClr val="tx1"/>
                </a:solidFill>
                <a:latin typeface="Berlin Sans FB" pitchFamily="34" charset="0"/>
              </a:rPr>
              <a:t>ull</a:t>
            </a:r>
            <a:endParaRPr lang="en-GB" sz="9600" dirty="0">
              <a:solidFill>
                <a:schemeClr val="tx1"/>
              </a:solidFill>
              <a:latin typeface="Berlin Sans FB" pitchFamily="34" charset="0"/>
            </a:endParaRPr>
          </a:p>
        </p:txBody>
      </p:sp>
      <p:pic>
        <p:nvPicPr>
          <p:cNvPr id="3074" name="Picture 2" descr="C:\Users\user\Desktop\seagu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468512"/>
            <a:ext cx="3394521" cy="3116064"/>
          </a:xfrm>
          <a:prstGeom prst="rect">
            <a:avLst/>
          </a:prstGeom>
          <a:noFill/>
        </p:spPr>
      </p:pic>
      <p:sp>
        <p:nvSpPr>
          <p:cNvPr id="5" name="Oval 4"/>
          <p:cNvSpPr/>
          <p:nvPr/>
        </p:nvSpPr>
        <p:spPr>
          <a:xfrm>
            <a:off x="3048000" y="53340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3810000" y="54102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4724400" y="54102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5486400" y="54102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5943600" y="54102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solidFill>
                  <a:schemeClr val="tx1"/>
                </a:solidFill>
                <a:latin typeface="Berlin Sans FB" pitchFamily="34" charset="0"/>
              </a:rPr>
              <a:t>submarine</a:t>
            </a:r>
            <a:endParaRPr lang="en-GB" sz="9600" dirty="0">
              <a:solidFill>
                <a:schemeClr val="tx1"/>
              </a:solidFill>
              <a:latin typeface="Berlin Sans FB" pitchFamily="34" charset="0"/>
            </a:endParaRPr>
          </a:p>
        </p:txBody>
      </p:sp>
      <p:pic>
        <p:nvPicPr>
          <p:cNvPr id="4101" name="Picture 5" descr="C:\Users\user\Desktop\submari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609600"/>
            <a:ext cx="4038600" cy="2942409"/>
          </a:xfrm>
          <a:prstGeom prst="rect">
            <a:avLst/>
          </a:prstGeom>
          <a:noFill/>
        </p:spPr>
      </p:pic>
      <p:sp>
        <p:nvSpPr>
          <p:cNvPr id="11" name="Oval 10"/>
          <p:cNvSpPr/>
          <p:nvPr/>
        </p:nvSpPr>
        <p:spPr>
          <a:xfrm>
            <a:off x="2057400" y="53340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2514600" y="53340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3200400" y="53340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4114800" y="53340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5029200" y="53340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5486400" y="53340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5867400" y="53340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6324600" y="53340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solidFill>
                  <a:schemeClr val="tx1"/>
                </a:solidFill>
                <a:latin typeface="Berlin Sans FB" pitchFamily="34" charset="0"/>
              </a:rPr>
              <a:t>nest</a:t>
            </a:r>
            <a:endParaRPr lang="en-GB" sz="9600" dirty="0">
              <a:solidFill>
                <a:schemeClr val="tx1"/>
              </a:solidFill>
              <a:latin typeface="Berlin Sans FB" pitchFamily="34" charset="0"/>
            </a:endParaRPr>
          </a:p>
        </p:txBody>
      </p:sp>
      <p:pic>
        <p:nvPicPr>
          <p:cNvPr id="5122" name="Picture 2" descr="C:\Users\user\Desktop\ne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0"/>
            <a:ext cx="3962400" cy="3962400"/>
          </a:xfrm>
          <a:prstGeom prst="rect">
            <a:avLst/>
          </a:prstGeom>
          <a:noFill/>
        </p:spPr>
      </p:pic>
      <p:sp>
        <p:nvSpPr>
          <p:cNvPr id="7" name="Oval 6"/>
          <p:cNvSpPr/>
          <p:nvPr/>
        </p:nvSpPr>
        <p:spPr>
          <a:xfrm>
            <a:off x="3733800" y="52578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4495800" y="52578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4953000" y="52578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5410200" y="52578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solidFill>
                  <a:schemeClr val="tx1"/>
                </a:solidFill>
                <a:latin typeface="Berlin Sans FB" pitchFamily="34" charset="0"/>
              </a:rPr>
              <a:t>grass</a:t>
            </a:r>
            <a:endParaRPr lang="en-GB" sz="9600" dirty="0">
              <a:solidFill>
                <a:schemeClr val="tx1"/>
              </a:solidFill>
              <a:latin typeface="Berlin Sans FB" pitchFamily="34" charset="0"/>
            </a:endParaRPr>
          </a:p>
        </p:txBody>
      </p:sp>
      <p:pic>
        <p:nvPicPr>
          <p:cNvPr id="6146" name="Picture 2" descr="C:\Users\user\Desktop\gra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914400"/>
            <a:ext cx="7738835" cy="2692400"/>
          </a:xfrm>
          <a:prstGeom prst="rect">
            <a:avLst/>
          </a:prstGeom>
          <a:noFill/>
        </p:spPr>
      </p:pic>
      <p:sp>
        <p:nvSpPr>
          <p:cNvPr id="5" name="Oval 4"/>
          <p:cNvSpPr/>
          <p:nvPr/>
        </p:nvSpPr>
        <p:spPr>
          <a:xfrm>
            <a:off x="3657600" y="54102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4038600" y="53340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4724400" y="53340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5334000" y="53340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solidFill>
                  <a:schemeClr val="tx1"/>
                </a:solidFill>
                <a:latin typeface="Berlin Sans FB" pitchFamily="34" charset="0"/>
              </a:rPr>
              <a:t>bus</a:t>
            </a:r>
            <a:endParaRPr lang="en-GB" sz="9600" dirty="0">
              <a:solidFill>
                <a:schemeClr val="tx1"/>
              </a:solidFill>
              <a:latin typeface="Berlin Sans FB" pitchFamily="34" charset="0"/>
            </a:endParaRPr>
          </a:p>
        </p:txBody>
      </p:sp>
      <p:pic>
        <p:nvPicPr>
          <p:cNvPr id="7170" name="Picture 2" descr="C:\Users\user\Desktop\bu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381000"/>
            <a:ext cx="4789488" cy="3587493"/>
          </a:xfrm>
          <a:prstGeom prst="rect">
            <a:avLst/>
          </a:prstGeom>
          <a:noFill/>
        </p:spPr>
      </p:pic>
      <p:sp>
        <p:nvSpPr>
          <p:cNvPr id="7" name="Oval 6"/>
          <p:cNvSpPr/>
          <p:nvPr/>
        </p:nvSpPr>
        <p:spPr>
          <a:xfrm>
            <a:off x="4038600" y="53340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4724400" y="53340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5181600" y="53340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9</Words>
  <Application>Microsoft Office PowerPoint</Application>
  <PresentationFormat>On-screen Show (4:3)</PresentationFormat>
  <Paragraphs>14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Adobe Gothic Std B</vt:lpstr>
      <vt:lpstr>Arabic Typesetting</vt:lpstr>
      <vt:lpstr>Arial</vt:lpstr>
      <vt:lpstr>Berlin Sans FB</vt:lpstr>
      <vt:lpstr>Calibri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F.AbuBaker</cp:lastModifiedBy>
  <cp:revision>24</cp:revision>
  <dcterms:created xsi:type="dcterms:W3CDTF">2020-06-16T10:54:59Z</dcterms:created>
  <dcterms:modified xsi:type="dcterms:W3CDTF">2023-09-17T13:10:57Z</dcterms:modified>
</cp:coreProperties>
</file>