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B4A1-CFAA-4801-8705-C9139A8EA5AA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9379-C536-4AAC-ADFD-CE785B7F5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2000" dirty="0">
                <a:latin typeface="Comic Sans MS" panose="030F0702030302020204" pitchFamily="66" charset="0"/>
              </a:rPr>
              <a:t>       </a:t>
            </a:r>
            <a:r>
              <a:rPr lang="en-US" sz="1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</a:t>
            </a: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4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sun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1026" name="Picture 2" descr="C:\Users\user\Desktop\s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"/>
            <a:ext cx="3479800" cy="34798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86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95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spider</a:t>
            </a:r>
            <a:endParaRPr lang="en-GB" sz="115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2050" name="Picture 2" descr="C:\Users\user\Desktop\spi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90525"/>
            <a:ext cx="5715000" cy="3286125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3276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2672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800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562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se</a:t>
            </a:r>
            <a:r>
              <a:rPr lang="en-US" sz="9600" dirty="0">
                <a:solidFill>
                  <a:schemeClr val="tx1"/>
                </a:solidFill>
                <a:latin typeface="Berlin Sans FB" pitchFamily="34" charset="0"/>
                <a:cs typeface="Arabic Typesetting" pitchFamily="66" charset="-78"/>
              </a:rPr>
              <a:t>a</a:t>
            </a:r>
            <a:r>
              <a:rPr lang="en-US" sz="8800" dirty="0">
                <a:solidFill>
                  <a:schemeClr val="tx1"/>
                </a:solidFill>
                <a:latin typeface="Berlin Sans FB" pitchFamily="34" charset="0"/>
                <a:cs typeface="Arial" pitchFamily="34" charset="0"/>
              </a:rPr>
              <a:t>g</a:t>
            </a:r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ull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3074" name="Picture 2" descr="C:\Users\user\Desktop\seag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8512"/>
            <a:ext cx="3394521" cy="3116064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048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8100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86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3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submarine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4101" name="Picture 5" descr="C:\Users\user\Desktop\submar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09600"/>
            <a:ext cx="4038600" cy="2942409"/>
          </a:xfrm>
          <a:prstGeom prst="rect">
            <a:avLst/>
          </a:prstGeom>
          <a:noFill/>
        </p:spPr>
      </p:pic>
      <p:sp>
        <p:nvSpPr>
          <p:cNvPr id="11" name="Oval 10"/>
          <p:cNvSpPr/>
          <p:nvPr/>
        </p:nvSpPr>
        <p:spPr>
          <a:xfrm>
            <a:off x="205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51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200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114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029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486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86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632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nest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5122" name="Picture 2" descr="C:\Users\user\Desktop\n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3962400" cy="39624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733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495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9530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4102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grass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6146" name="Picture 2" descr="C:\Users\user\Desktop\gr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738835" cy="26924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334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bus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7170" name="Picture 2" descr="C:\Users\user\Desktop\b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"/>
            <a:ext cx="4789488" cy="358749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Adobe Gothic Std B</vt:lpstr>
      <vt:lpstr>Arabic Typesetting</vt:lpstr>
      <vt:lpstr>Arial</vt:lpstr>
      <vt:lpstr>Berlin Sans FB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F.AbuBaker</cp:lastModifiedBy>
  <cp:revision>24</cp:revision>
  <dcterms:created xsi:type="dcterms:W3CDTF">2020-06-16T10:54:59Z</dcterms:created>
  <dcterms:modified xsi:type="dcterms:W3CDTF">2023-09-17T13:10:57Z</dcterms:modified>
</cp:coreProperties>
</file>