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F6A0-1DE4-4FD1-AFB4-AD189832E607}" type="datetimeFigureOut">
              <a:rPr lang="en-US" smtClean="0"/>
              <a:pPr/>
              <a:t>08/06/2020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EB92-FF56-4FB9-B0E5-6468D6643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F6A0-1DE4-4FD1-AFB4-AD189832E607}" type="datetimeFigureOut">
              <a:rPr lang="en-US" smtClean="0"/>
              <a:pPr/>
              <a:t>08/06/2020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EB92-FF56-4FB9-B0E5-6468D6643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F6A0-1DE4-4FD1-AFB4-AD189832E607}" type="datetimeFigureOut">
              <a:rPr lang="en-US" smtClean="0"/>
              <a:pPr/>
              <a:t>08/06/2020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EB92-FF56-4FB9-B0E5-6468D6643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F6A0-1DE4-4FD1-AFB4-AD189832E607}" type="datetimeFigureOut">
              <a:rPr lang="en-US" smtClean="0"/>
              <a:pPr/>
              <a:t>08/06/2020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EB92-FF56-4FB9-B0E5-6468D6643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F6A0-1DE4-4FD1-AFB4-AD189832E607}" type="datetimeFigureOut">
              <a:rPr lang="en-US" smtClean="0"/>
              <a:pPr/>
              <a:t>08/06/2020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EB92-FF56-4FB9-B0E5-6468D6643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F6A0-1DE4-4FD1-AFB4-AD189832E607}" type="datetimeFigureOut">
              <a:rPr lang="en-US" smtClean="0"/>
              <a:pPr/>
              <a:t>08/06/2020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EB92-FF56-4FB9-B0E5-6468D6643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F6A0-1DE4-4FD1-AFB4-AD189832E607}" type="datetimeFigureOut">
              <a:rPr lang="en-US" smtClean="0"/>
              <a:pPr/>
              <a:t>08/06/2020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EB92-FF56-4FB9-B0E5-6468D6643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F6A0-1DE4-4FD1-AFB4-AD189832E607}" type="datetimeFigureOut">
              <a:rPr lang="en-US" smtClean="0"/>
              <a:pPr/>
              <a:t>08/06/2020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EB92-FF56-4FB9-B0E5-6468D6643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F6A0-1DE4-4FD1-AFB4-AD189832E607}" type="datetimeFigureOut">
              <a:rPr lang="en-US" smtClean="0"/>
              <a:pPr/>
              <a:t>08/06/2020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EB92-FF56-4FB9-B0E5-6468D6643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F6A0-1DE4-4FD1-AFB4-AD189832E607}" type="datetimeFigureOut">
              <a:rPr lang="en-US" smtClean="0"/>
              <a:pPr/>
              <a:t>08/06/2020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EB92-FF56-4FB9-B0E5-6468D6643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F6A0-1DE4-4FD1-AFB4-AD189832E607}" type="datetimeFigureOut">
              <a:rPr lang="en-US" smtClean="0"/>
              <a:pPr/>
              <a:t>08/06/2020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EB92-FF56-4FB9-B0E5-6468D6643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2F6A0-1DE4-4FD1-AFB4-AD189832E607}" type="datetimeFigureOut">
              <a:rPr lang="en-US" smtClean="0"/>
              <a:pPr/>
              <a:t>08/06/2020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2EB92-FF56-4FB9-B0E5-6468D6643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04315909_582223719393891_794211621692669623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63775"/>
            <a:ext cx="7772400" cy="1470025"/>
          </a:xfrm>
        </p:spPr>
        <p:txBody>
          <a:bodyPr>
            <a:normAutofit/>
          </a:bodyPr>
          <a:lstStyle/>
          <a:p>
            <a:r>
              <a:rPr lang="ar-JO" sz="6600" b="1" dirty="0" smtClean="0"/>
              <a:t>الاستجابة</a:t>
            </a:r>
            <a:endParaRPr lang="en-US" sz="66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5400" dirty="0" smtClean="0"/>
              <a:t>الأهداف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r" rtl="1">
              <a:buAutoNum type="arabicParenR"/>
            </a:pPr>
            <a:r>
              <a:rPr lang="ar-JO" sz="4000" dirty="0" smtClean="0"/>
              <a:t>يعرف معنى الاستجابة .</a:t>
            </a:r>
          </a:p>
          <a:p>
            <a:pPr marL="514350" indent="-514350" algn="r" rtl="1">
              <a:buAutoNum type="arabicParenR"/>
            </a:pPr>
            <a:endParaRPr lang="ar-JO" sz="4000" dirty="0"/>
          </a:p>
          <a:p>
            <a:pPr marL="514350" indent="-514350" algn="r" rtl="1">
              <a:buAutoNum type="arabicParenR"/>
            </a:pPr>
            <a:r>
              <a:rPr lang="ar-JO" sz="4000" dirty="0" smtClean="0"/>
              <a:t>يصف استجابة  بعض الحيوانات </a:t>
            </a:r>
            <a:r>
              <a:rPr lang="ar-JO" sz="4000" dirty="0" smtClean="0"/>
              <a:t>و النّباتات .</a:t>
            </a:r>
            <a:endParaRPr lang="en-US" sz="4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10400" y="533400"/>
            <a:ext cx="167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000" dirty="0" smtClean="0"/>
              <a:t>نشاط(1)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7696200" y="1676400"/>
            <a:ext cx="9172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JO" sz="4000" smtClean="0"/>
              <a:t>فكّر: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3124200" y="2819400"/>
            <a:ext cx="693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000" dirty="0" smtClean="0"/>
              <a:t>ماذا يفعل الحلزون إذا شعر بالخطر؟</a:t>
            </a:r>
            <a:endParaRPr lang="en-US" sz="4000" dirty="0"/>
          </a:p>
        </p:txBody>
      </p:sp>
      <p:pic>
        <p:nvPicPr>
          <p:cNvPr id="1026" name="Picture 2" descr="C:\Users\Lenovo\AppData\Local\Microsoft\Windows\INetCache\IE\DXYCIZ70\escargot-decroissance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733800"/>
            <a:ext cx="2514600" cy="254101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ownlo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304800"/>
            <a:ext cx="7543800" cy="35814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4114800"/>
            <a:ext cx="8686800" cy="685800"/>
          </a:xfrm>
        </p:spPr>
        <p:txBody>
          <a:bodyPr anchor="t">
            <a:normAutofit/>
          </a:bodyPr>
          <a:lstStyle/>
          <a:p>
            <a:pPr algn="r" rtl="1"/>
            <a:r>
              <a:rPr lang="ar-JO" sz="3600" dirty="0" smtClean="0"/>
              <a:t>1) ماذا نشاهد في الصّورة ؟</a:t>
            </a:r>
            <a:endParaRPr lang="en-US" sz="3600" dirty="0"/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228600" y="4953000"/>
            <a:ext cx="8686800" cy="685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JO" sz="3600" dirty="0" smtClean="0">
                <a:latin typeface="+mj-lt"/>
                <a:ea typeface="+mj-ea"/>
                <a:cs typeface="+mj-cs"/>
              </a:rPr>
              <a:t>2) لماذا هرب الحيوان ؟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228600" y="5715000"/>
            <a:ext cx="8686800" cy="685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742950" marR="0" lvl="0" indent="-74295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ar-JO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يستجيب</a:t>
            </a:r>
            <a:r>
              <a:rPr kumimoji="0" lang="ar-JO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الحيوان و يهرب عند شعوره بالخطر .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3962400"/>
            <a:ext cx="8686800" cy="685800"/>
          </a:xfrm>
        </p:spPr>
        <p:txBody>
          <a:bodyPr anchor="t">
            <a:normAutofit/>
          </a:bodyPr>
          <a:lstStyle/>
          <a:p>
            <a:pPr algn="r" rtl="1"/>
            <a:r>
              <a:rPr lang="ar-JO" sz="2800" dirty="0" smtClean="0"/>
              <a:t>1) ماذا الفرق بين الصّورتين ؟</a:t>
            </a:r>
            <a:endParaRPr lang="en-US" sz="2800" dirty="0"/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0" y="4724400"/>
            <a:ext cx="8686800" cy="685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JO" sz="2800" dirty="0" smtClean="0">
                <a:latin typeface="+mj-lt"/>
                <a:ea typeface="+mj-ea"/>
                <a:cs typeface="+mj-cs"/>
              </a:rPr>
              <a:t>2) لماذا اختبأت السّلحفاة ؟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228600" y="5715000"/>
            <a:ext cx="8686800" cy="685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742950" marR="0" lvl="0" indent="-74295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ar-JO" sz="2800" dirty="0" smtClean="0">
                <a:latin typeface="+mj-lt"/>
                <a:ea typeface="+mj-ea"/>
                <a:cs typeface="+mj-cs"/>
              </a:rPr>
              <a:t>تستجيب السّلحفاة  فهي تخفي رأسها و أطرافها داخل الدّرع عند تعرضها لأي خطر . 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434" y="228601"/>
            <a:ext cx="3507966" cy="3733800"/>
          </a:xfrm>
          <a:prstGeom prst="rect">
            <a:avLst/>
          </a:prstGeom>
        </p:spPr>
      </p:pic>
      <p:pic>
        <p:nvPicPr>
          <p:cNvPr id="8" name="Picture 7" descr="images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609600"/>
            <a:ext cx="3657600" cy="34290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05050805_638450273417721_5266928170297763443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09800"/>
            <a:ext cx="8229600" cy="1143000"/>
          </a:xfrm>
        </p:spPr>
        <p:txBody>
          <a:bodyPr>
            <a:normAutofit/>
          </a:bodyPr>
          <a:lstStyle/>
          <a:p>
            <a:pPr algn="r" rtl="1"/>
            <a:r>
              <a:rPr lang="ar-JO" sz="6000" smtClean="0"/>
              <a:t>نستنتج :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352800"/>
            <a:ext cx="8229600" cy="4525963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JO" sz="4400" dirty="0" smtClean="0"/>
              <a:t>معنى الاستجابة :-</a:t>
            </a:r>
          </a:p>
          <a:p>
            <a:pPr algn="r" rtl="1">
              <a:buNone/>
            </a:pPr>
            <a:r>
              <a:rPr lang="ar-JO" sz="4400" dirty="0" smtClean="0"/>
              <a:t>إذا تعرض الكائن الحيّ إلى مؤثرات فإنّه يتفاعل معها .</a:t>
            </a:r>
          </a:p>
          <a:p>
            <a:pPr algn="r" rtl="1">
              <a:buNone/>
            </a:pPr>
            <a:endParaRPr lang="en-US" sz="4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868362"/>
          </a:xfrm>
        </p:spPr>
        <p:txBody>
          <a:bodyPr anchor="t">
            <a:normAutofit/>
          </a:bodyPr>
          <a:lstStyle/>
          <a:p>
            <a:pPr algn="r" rtl="1"/>
            <a:r>
              <a:rPr lang="ar-JO" dirty="0" smtClean="0"/>
              <a:t>كيف تسجيب هذه النّباتات؟</a:t>
            </a:r>
            <a:endParaRPr lang="en-US" dirty="0"/>
          </a:p>
        </p:txBody>
      </p:sp>
      <p:pic>
        <p:nvPicPr>
          <p:cNvPr id="5" name="Picture 4" descr="2014_4_15_0_46_50_75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828800"/>
            <a:ext cx="6629399" cy="375761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05000" y="5867400"/>
            <a:ext cx="640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400" dirty="0" smtClean="0"/>
              <a:t>تنطوي أوراقها عند تعرضها للمس.</a:t>
            </a:r>
            <a:endParaRPr lang="en-US" sz="4400" dirty="0"/>
          </a:p>
        </p:txBody>
      </p:sp>
      <p:sp>
        <p:nvSpPr>
          <p:cNvPr id="7" name="TextBox 6"/>
          <p:cNvSpPr txBox="1"/>
          <p:nvPr/>
        </p:nvSpPr>
        <p:spPr>
          <a:xfrm>
            <a:off x="7086600" y="152400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200" dirty="0" smtClean="0"/>
              <a:t>نشاط (2)</a:t>
            </a:r>
            <a:endParaRPr lang="en-US" sz="3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2b4b331e76ba9a109ee5cdded5fc49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381000"/>
            <a:ext cx="7620000" cy="4572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19200" y="5181600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4000" dirty="0" smtClean="0"/>
              <a:t>تستجيب النّباتات للضّوء فتتّجه نحوه.</a:t>
            </a:r>
            <a:endParaRPr lang="en-US" sz="4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108</Words>
  <Application>Microsoft Office PowerPoint</Application>
  <PresentationFormat>On-screen Show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الاستجابة</vt:lpstr>
      <vt:lpstr>الأهداف</vt:lpstr>
      <vt:lpstr>Slide 3</vt:lpstr>
      <vt:lpstr>1) ماذا نشاهد في الصّورة ؟</vt:lpstr>
      <vt:lpstr>1) ماذا الفرق بين الصّورتين ؟</vt:lpstr>
      <vt:lpstr>نستنتج :</vt:lpstr>
      <vt:lpstr>كيف تسجيب هذه النّباتات؟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الاستجابة</dc:title>
  <dc:creator>Lenovo</dc:creator>
  <cp:lastModifiedBy>Lenovo</cp:lastModifiedBy>
  <cp:revision>14</cp:revision>
  <dcterms:created xsi:type="dcterms:W3CDTF">2020-06-25T12:10:00Z</dcterms:created>
  <dcterms:modified xsi:type="dcterms:W3CDTF">2020-08-06T11:38:22Z</dcterms:modified>
</cp:coreProperties>
</file>