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65C27E-FEE7-48C1-885D-C240CC2AF10A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859EEE9-7193-4362-8C74-CAE41F72CFB7}">
      <dgm:prSet phldrT="[Text]"/>
      <dgm:spPr/>
      <dgm:t>
        <a:bodyPr/>
        <a:lstStyle/>
        <a:p>
          <a:r>
            <a:rPr lang="ar-JO" dirty="0" smtClean="0"/>
            <a:t>تتكاثر الحيوانات</a:t>
          </a:r>
          <a:endParaRPr lang="en-US" dirty="0"/>
        </a:p>
      </dgm:t>
    </dgm:pt>
    <dgm:pt modelId="{44B10630-CDE0-4FB2-A918-08B8277829C8}" type="parTrans" cxnId="{8E1D2A97-EFDC-4326-93F6-621A5EB802C0}">
      <dgm:prSet/>
      <dgm:spPr/>
      <dgm:t>
        <a:bodyPr/>
        <a:lstStyle/>
        <a:p>
          <a:endParaRPr lang="en-US"/>
        </a:p>
      </dgm:t>
    </dgm:pt>
    <dgm:pt modelId="{98E5800C-DE66-4051-85B8-F39755155453}" type="sibTrans" cxnId="{8E1D2A97-EFDC-4326-93F6-621A5EB802C0}">
      <dgm:prSet/>
      <dgm:spPr/>
      <dgm:t>
        <a:bodyPr/>
        <a:lstStyle/>
        <a:p>
          <a:endParaRPr lang="en-US"/>
        </a:p>
      </dgm:t>
    </dgm:pt>
    <dgm:pt modelId="{9709E2C5-E19F-4B18-92B2-47813516A5AD}">
      <dgm:prSet phldrT="[Text]"/>
      <dgm:spPr/>
      <dgm:t>
        <a:bodyPr/>
        <a:lstStyle/>
        <a:p>
          <a:r>
            <a:rPr lang="ar-JO" dirty="0" smtClean="0"/>
            <a:t>بالبيض</a:t>
          </a:r>
          <a:endParaRPr lang="en-US" dirty="0"/>
        </a:p>
      </dgm:t>
    </dgm:pt>
    <dgm:pt modelId="{3A059303-C13D-402A-87EE-C7C29DBA8F37}" type="parTrans" cxnId="{CEBAEEE6-E466-452E-9BEA-A1562A6227FB}">
      <dgm:prSet/>
      <dgm:spPr/>
      <dgm:t>
        <a:bodyPr/>
        <a:lstStyle/>
        <a:p>
          <a:endParaRPr lang="en-US"/>
        </a:p>
      </dgm:t>
    </dgm:pt>
    <dgm:pt modelId="{70E19AD0-7EB9-4908-AE56-2536999D79B0}" type="sibTrans" cxnId="{CEBAEEE6-E466-452E-9BEA-A1562A6227FB}">
      <dgm:prSet/>
      <dgm:spPr/>
      <dgm:t>
        <a:bodyPr/>
        <a:lstStyle/>
        <a:p>
          <a:endParaRPr lang="en-US"/>
        </a:p>
      </dgm:t>
    </dgm:pt>
    <dgm:pt modelId="{F41843E3-7EB7-4A04-8B6E-3419EBF662F9}">
      <dgm:prSet phldrT="[Text]"/>
      <dgm:spPr/>
      <dgm:t>
        <a:bodyPr/>
        <a:lstStyle/>
        <a:p>
          <a:r>
            <a:rPr lang="ar-JO" dirty="0" smtClean="0"/>
            <a:t>بالولادة</a:t>
          </a:r>
          <a:endParaRPr lang="en-US" dirty="0"/>
        </a:p>
      </dgm:t>
    </dgm:pt>
    <dgm:pt modelId="{0E33E1FD-9A59-4670-9E59-6C3C916FED73}" type="parTrans" cxnId="{A8505E7B-998B-4D20-A961-7D44216647E4}">
      <dgm:prSet/>
      <dgm:spPr/>
      <dgm:t>
        <a:bodyPr/>
        <a:lstStyle/>
        <a:p>
          <a:endParaRPr lang="en-US"/>
        </a:p>
      </dgm:t>
    </dgm:pt>
    <dgm:pt modelId="{3AE00D75-7997-4A7D-9B06-82A5102CA195}" type="sibTrans" cxnId="{A8505E7B-998B-4D20-A961-7D44216647E4}">
      <dgm:prSet/>
      <dgm:spPr/>
      <dgm:t>
        <a:bodyPr/>
        <a:lstStyle/>
        <a:p>
          <a:endParaRPr lang="en-US"/>
        </a:p>
      </dgm:t>
    </dgm:pt>
    <dgm:pt modelId="{0181E1E8-DEDC-4081-A1F1-70F6465CE694}" type="pres">
      <dgm:prSet presAssocID="{0D65C27E-FEE7-48C1-885D-C240CC2AF1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4994F56-83C1-48A7-B3CC-C468B15DD8B8}" type="pres">
      <dgm:prSet presAssocID="{2859EEE9-7193-4362-8C74-CAE41F72CFB7}" presName="hierRoot1" presStyleCnt="0">
        <dgm:presLayoutVars>
          <dgm:hierBranch val="init"/>
        </dgm:presLayoutVars>
      </dgm:prSet>
      <dgm:spPr/>
    </dgm:pt>
    <dgm:pt modelId="{D0FE351F-D857-4312-BB1B-2CE05805AE9A}" type="pres">
      <dgm:prSet presAssocID="{2859EEE9-7193-4362-8C74-CAE41F72CFB7}" presName="rootComposite1" presStyleCnt="0"/>
      <dgm:spPr/>
    </dgm:pt>
    <dgm:pt modelId="{9B11CC72-7E21-47A8-9970-B0E954B7E053}" type="pres">
      <dgm:prSet presAssocID="{2859EEE9-7193-4362-8C74-CAE41F72CFB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BC4093-E11C-47A8-BB48-F4B4743DA8DF}" type="pres">
      <dgm:prSet presAssocID="{2859EEE9-7193-4362-8C74-CAE41F72CFB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DC66B25-8099-44F1-A8B3-F37CAB5D5B37}" type="pres">
      <dgm:prSet presAssocID="{2859EEE9-7193-4362-8C74-CAE41F72CFB7}" presName="hierChild2" presStyleCnt="0"/>
      <dgm:spPr/>
    </dgm:pt>
    <dgm:pt modelId="{50652D95-AEEF-405F-BF80-7AA26B669664}" type="pres">
      <dgm:prSet presAssocID="{3A059303-C13D-402A-87EE-C7C29DBA8F37}" presName="Name37" presStyleLbl="parChTrans1D2" presStyleIdx="0" presStyleCnt="2"/>
      <dgm:spPr/>
      <dgm:t>
        <a:bodyPr/>
        <a:lstStyle/>
        <a:p>
          <a:endParaRPr lang="en-US"/>
        </a:p>
      </dgm:t>
    </dgm:pt>
    <dgm:pt modelId="{1312B497-71D2-4DBD-BB79-633C95431B70}" type="pres">
      <dgm:prSet presAssocID="{9709E2C5-E19F-4B18-92B2-47813516A5AD}" presName="hierRoot2" presStyleCnt="0">
        <dgm:presLayoutVars>
          <dgm:hierBranch val="init"/>
        </dgm:presLayoutVars>
      </dgm:prSet>
      <dgm:spPr/>
    </dgm:pt>
    <dgm:pt modelId="{992F6F21-A1EC-43EA-AE7E-234ED62AA15E}" type="pres">
      <dgm:prSet presAssocID="{9709E2C5-E19F-4B18-92B2-47813516A5AD}" presName="rootComposite" presStyleCnt="0"/>
      <dgm:spPr/>
    </dgm:pt>
    <dgm:pt modelId="{81059276-489C-4ECA-BB5A-46461EF8AEC0}" type="pres">
      <dgm:prSet presAssocID="{9709E2C5-E19F-4B18-92B2-47813516A5A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F1D2C6-9823-429B-9B42-1415AE276356}" type="pres">
      <dgm:prSet presAssocID="{9709E2C5-E19F-4B18-92B2-47813516A5AD}" presName="rootConnector" presStyleLbl="node2" presStyleIdx="0" presStyleCnt="2"/>
      <dgm:spPr/>
      <dgm:t>
        <a:bodyPr/>
        <a:lstStyle/>
        <a:p>
          <a:endParaRPr lang="en-US"/>
        </a:p>
      </dgm:t>
    </dgm:pt>
    <dgm:pt modelId="{205C493D-0BD8-4751-8745-2BF9E5381916}" type="pres">
      <dgm:prSet presAssocID="{9709E2C5-E19F-4B18-92B2-47813516A5AD}" presName="hierChild4" presStyleCnt="0"/>
      <dgm:spPr/>
    </dgm:pt>
    <dgm:pt modelId="{53A1BB9A-DBF2-4E0C-9596-34886F058278}" type="pres">
      <dgm:prSet presAssocID="{9709E2C5-E19F-4B18-92B2-47813516A5AD}" presName="hierChild5" presStyleCnt="0"/>
      <dgm:spPr/>
    </dgm:pt>
    <dgm:pt modelId="{4AA605C9-93A6-4E0B-95D0-468F3F642BCF}" type="pres">
      <dgm:prSet presAssocID="{0E33E1FD-9A59-4670-9E59-6C3C916FED73}" presName="Name37" presStyleLbl="parChTrans1D2" presStyleIdx="1" presStyleCnt="2"/>
      <dgm:spPr/>
      <dgm:t>
        <a:bodyPr/>
        <a:lstStyle/>
        <a:p>
          <a:endParaRPr lang="en-US"/>
        </a:p>
      </dgm:t>
    </dgm:pt>
    <dgm:pt modelId="{88E34D56-A56D-4F57-A5C4-593A43ED392C}" type="pres">
      <dgm:prSet presAssocID="{F41843E3-7EB7-4A04-8B6E-3419EBF662F9}" presName="hierRoot2" presStyleCnt="0">
        <dgm:presLayoutVars>
          <dgm:hierBranch val="init"/>
        </dgm:presLayoutVars>
      </dgm:prSet>
      <dgm:spPr/>
    </dgm:pt>
    <dgm:pt modelId="{F352023E-CDD9-4E1F-BE44-6748E1DF1960}" type="pres">
      <dgm:prSet presAssocID="{F41843E3-7EB7-4A04-8B6E-3419EBF662F9}" presName="rootComposite" presStyleCnt="0"/>
      <dgm:spPr/>
    </dgm:pt>
    <dgm:pt modelId="{378232DE-870B-4EEA-9472-B4BB6ADB6543}" type="pres">
      <dgm:prSet presAssocID="{F41843E3-7EB7-4A04-8B6E-3419EBF662F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C0746D-8460-4B96-B4E2-1A9DEFAC7D13}" type="pres">
      <dgm:prSet presAssocID="{F41843E3-7EB7-4A04-8B6E-3419EBF662F9}" presName="rootConnector" presStyleLbl="node2" presStyleIdx="1" presStyleCnt="2"/>
      <dgm:spPr/>
      <dgm:t>
        <a:bodyPr/>
        <a:lstStyle/>
        <a:p>
          <a:endParaRPr lang="en-US"/>
        </a:p>
      </dgm:t>
    </dgm:pt>
    <dgm:pt modelId="{EA6A8475-24DF-4D76-9A41-95A686F4D8F7}" type="pres">
      <dgm:prSet presAssocID="{F41843E3-7EB7-4A04-8B6E-3419EBF662F9}" presName="hierChild4" presStyleCnt="0"/>
      <dgm:spPr/>
    </dgm:pt>
    <dgm:pt modelId="{6A3E72BC-D160-4964-84EE-629F0147C77F}" type="pres">
      <dgm:prSet presAssocID="{F41843E3-7EB7-4A04-8B6E-3419EBF662F9}" presName="hierChild5" presStyleCnt="0"/>
      <dgm:spPr/>
    </dgm:pt>
    <dgm:pt modelId="{63A4BE81-A73B-4BC7-84FF-1D8A70E61333}" type="pres">
      <dgm:prSet presAssocID="{2859EEE9-7193-4362-8C74-CAE41F72CFB7}" presName="hierChild3" presStyleCnt="0"/>
      <dgm:spPr/>
    </dgm:pt>
  </dgm:ptLst>
  <dgm:cxnLst>
    <dgm:cxn modelId="{5709CD2D-1185-4077-9663-2A51146627AE}" type="presOf" srcId="{2859EEE9-7193-4362-8C74-CAE41F72CFB7}" destId="{9B11CC72-7E21-47A8-9970-B0E954B7E053}" srcOrd="0" destOrd="0" presId="urn:microsoft.com/office/officeart/2005/8/layout/orgChart1"/>
    <dgm:cxn modelId="{4E285491-D8A7-45AE-A99E-AAC243B352F9}" type="presOf" srcId="{F41843E3-7EB7-4A04-8B6E-3419EBF662F9}" destId="{11C0746D-8460-4B96-B4E2-1A9DEFAC7D13}" srcOrd="1" destOrd="0" presId="urn:microsoft.com/office/officeart/2005/8/layout/orgChart1"/>
    <dgm:cxn modelId="{C0FF823B-2BA3-490A-90ED-2D469C66BE57}" type="presOf" srcId="{0D65C27E-FEE7-48C1-885D-C240CC2AF10A}" destId="{0181E1E8-DEDC-4081-A1F1-70F6465CE694}" srcOrd="0" destOrd="0" presId="urn:microsoft.com/office/officeart/2005/8/layout/orgChart1"/>
    <dgm:cxn modelId="{8E1D2A97-EFDC-4326-93F6-621A5EB802C0}" srcId="{0D65C27E-FEE7-48C1-885D-C240CC2AF10A}" destId="{2859EEE9-7193-4362-8C74-CAE41F72CFB7}" srcOrd="0" destOrd="0" parTransId="{44B10630-CDE0-4FB2-A918-08B8277829C8}" sibTransId="{98E5800C-DE66-4051-85B8-F39755155453}"/>
    <dgm:cxn modelId="{2D114FA3-FFA5-43AB-A884-4C12D83702F0}" type="presOf" srcId="{9709E2C5-E19F-4B18-92B2-47813516A5AD}" destId="{08F1D2C6-9823-429B-9B42-1415AE276356}" srcOrd="1" destOrd="0" presId="urn:microsoft.com/office/officeart/2005/8/layout/orgChart1"/>
    <dgm:cxn modelId="{B320CFF2-48AE-466F-AD0A-6D11C90F78FE}" type="presOf" srcId="{0E33E1FD-9A59-4670-9E59-6C3C916FED73}" destId="{4AA605C9-93A6-4E0B-95D0-468F3F642BCF}" srcOrd="0" destOrd="0" presId="urn:microsoft.com/office/officeart/2005/8/layout/orgChart1"/>
    <dgm:cxn modelId="{B8EFA9B9-C509-420A-A6D2-6EE83E873EC5}" type="presOf" srcId="{3A059303-C13D-402A-87EE-C7C29DBA8F37}" destId="{50652D95-AEEF-405F-BF80-7AA26B669664}" srcOrd="0" destOrd="0" presId="urn:microsoft.com/office/officeart/2005/8/layout/orgChart1"/>
    <dgm:cxn modelId="{A8505E7B-998B-4D20-A961-7D44216647E4}" srcId="{2859EEE9-7193-4362-8C74-CAE41F72CFB7}" destId="{F41843E3-7EB7-4A04-8B6E-3419EBF662F9}" srcOrd="1" destOrd="0" parTransId="{0E33E1FD-9A59-4670-9E59-6C3C916FED73}" sibTransId="{3AE00D75-7997-4A7D-9B06-82A5102CA195}"/>
    <dgm:cxn modelId="{CEBAEEE6-E466-452E-9BEA-A1562A6227FB}" srcId="{2859EEE9-7193-4362-8C74-CAE41F72CFB7}" destId="{9709E2C5-E19F-4B18-92B2-47813516A5AD}" srcOrd="0" destOrd="0" parTransId="{3A059303-C13D-402A-87EE-C7C29DBA8F37}" sibTransId="{70E19AD0-7EB9-4908-AE56-2536999D79B0}"/>
    <dgm:cxn modelId="{940D0EC9-AC24-4697-87F5-2CCFD0E6C7F8}" type="presOf" srcId="{9709E2C5-E19F-4B18-92B2-47813516A5AD}" destId="{81059276-489C-4ECA-BB5A-46461EF8AEC0}" srcOrd="0" destOrd="0" presId="urn:microsoft.com/office/officeart/2005/8/layout/orgChart1"/>
    <dgm:cxn modelId="{36F5E81D-C09B-435E-84F2-CCCBF2865D7A}" type="presOf" srcId="{F41843E3-7EB7-4A04-8B6E-3419EBF662F9}" destId="{378232DE-870B-4EEA-9472-B4BB6ADB6543}" srcOrd="0" destOrd="0" presId="urn:microsoft.com/office/officeart/2005/8/layout/orgChart1"/>
    <dgm:cxn modelId="{D7878BC8-DA1C-46F7-80E7-24D5533D2758}" type="presOf" srcId="{2859EEE9-7193-4362-8C74-CAE41F72CFB7}" destId="{09BC4093-E11C-47A8-BB48-F4B4743DA8DF}" srcOrd="1" destOrd="0" presId="urn:microsoft.com/office/officeart/2005/8/layout/orgChart1"/>
    <dgm:cxn modelId="{BA4ECE76-28BE-4503-B3E9-76E2D3754254}" type="presParOf" srcId="{0181E1E8-DEDC-4081-A1F1-70F6465CE694}" destId="{74994F56-83C1-48A7-B3CC-C468B15DD8B8}" srcOrd="0" destOrd="0" presId="urn:microsoft.com/office/officeart/2005/8/layout/orgChart1"/>
    <dgm:cxn modelId="{671DFE1A-FD13-46BB-8EE4-631398C75575}" type="presParOf" srcId="{74994F56-83C1-48A7-B3CC-C468B15DD8B8}" destId="{D0FE351F-D857-4312-BB1B-2CE05805AE9A}" srcOrd="0" destOrd="0" presId="urn:microsoft.com/office/officeart/2005/8/layout/orgChart1"/>
    <dgm:cxn modelId="{F7B272A4-F06A-4B33-B373-5B0319F322F8}" type="presParOf" srcId="{D0FE351F-D857-4312-BB1B-2CE05805AE9A}" destId="{9B11CC72-7E21-47A8-9970-B0E954B7E053}" srcOrd="0" destOrd="0" presId="urn:microsoft.com/office/officeart/2005/8/layout/orgChart1"/>
    <dgm:cxn modelId="{EB9F93DC-8595-4A7F-B30E-B15574F2FFB7}" type="presParOf" srcId="{D0FE351F-D857-4312-BB1B-2CE05805AE9A}" destId="{09BC4093-E11C-47A8-BB48-F4B4743DA8DF}" srcOrd="1" destOrd="0" presId="urn:microsoft.com/office/officeart/2005/8/layout/orgChart1"/>
    <dgm:cxn modelId="{020C7944-C8FE-4C4B-8E7C-F8E4A44ACA0E}" type="presParOf" srcId="{74994F56-83C1-48A7-B3CC-C468B15DD8B8}" destId="{0DC66B25-8099-44F1-A8B3-F37CAB5D5B37}" srcOrd="1" destOrd="0" presId="urn:microsoft.com/office/officeart/2005/8/layout/orgChart1"/>
    <dgm:cxn modelId="{4038FB6B-969B-468C-8FE4-2EE5115C1599}" type="presParOf" srcId="{0DC66B25-8099-44F1-A8B3-F37CAB5D5B37}" destId="{50652D95-AEEF-405F-BF80-7AA26B669664}" srcOrd="0" destOrd="0" presId="urn:microsoft.com/office/officeart/2005/8/layout/orgChart1"/>
    <dgm:cxn modelId="{18F6AB5F-6BA2-4724-8F58-B51449A98CE6}" type="presParOf" srcId="{0DC66B25-8099-44F1-A8B3-F37CAB5D5B37}" destId="{1312B497-71D2-4DBD-BB79-633C95431B70}" srcOrd="1" destOrd="0" presId="urn:microsoft.com/office/officeart/2005/8/layout/orgChart1"/>
    <dgm:cxn modelId="{FC5BB9BC-33B9-4713-B04A-97B7EDF55AFB}" type="presParOf" srcId="{1312B497-71D2-4DBD-BB79-633C95431B70}" destId="{992F6F21-A1EC-43EA-AE7E-234ED62AA15E}" srcOrd="0" destOrd="0" presId="urn:microsoft.com/office/officeart/2005/8/layout/orgChart1"/>
    <dgm:cxn modelId="{80AE0018-FE79-4950-8DA4-FEE55CBBA785}" type="presParOf" srcId="{992F6F21-A1EC-43EA-AE7E-234ED62AA15E}" destId="{81059276-489C-4ECA-BB5A-46461EF8AEC0}" srcOrd="0" destOrd="0" presId="urn:microsoft.com/office/officeart/2005/8/layout/orgChart1"/>
    <dgm:cxn modelId="{0EF264C4-1313-42DA-BE58-319827891D8B}" type="presParOf" srcId="{992F6F21-A1EC-43EA-AE7E-234ED62AA15E}" destId="{08F1D2C6-9823-429B-9B42-1415AE276356}" srcOrd="1" destOrd="0" presId="urn:microsoft.com/office/officeart/2005/8/layout/orgChart1"/>
    <dgm:cxn modelId="{7A2717C2-DBE9-4CAE-9DFD-953CA039B2F2}" type="presParOf" srcId="{1312B497-71D2-4DBD-BB79-633C95431B70}" destId="{205C493D-0BD8-4751-8745-2BF9E5381916}" srcOrd="1" destOrd="0" presId="urn:microsoft.com/office/officeart/2005/8/layout/orgChart1"/>
    <dgm:cxn modelId="{038FA695-B061-4F22-AF86-892A9AF67795}" type="presParOf" srcId="{1312B497-71D2-4DBD-BB79-633C95431B70}" destId="{53A1BB9A-DBF2-4E0C-9596-34886F058278}" srcOrd="2" destOrd="0" presId="urn:microsoft.com/office/officeart/2005/8/layout/orgChart1"/>
    <dgm:cxn modelId="{BE9783DB-A298-4103-8D47-0CFA29C4538C}" type="presParOf" srcId="{0DC66B25-8099-44F1-A8B3-F37CAB5D5B37}" destId="{4AA605C9-93A6-4E0B-95D0-468F3F642BCF}" srcOrd="2" destOrd="0" presId="urn:microsoft.com/office/officeart/2005/8/layout/orgChart1"/>
    <dgm:cxn modelId="{D37A66DB-9494-4FA3-ACD3-A6ACC4DE0267}" type="presParOf" srcId="{0DC66B25-8099-44F1-A8B3-F37CAB5D5B37}" destId="{88E34D56-A56D-4F57-A5C4-593A43ED392C}" srcOrd="3" destOrd="0" presId="urn:microsoft.com/office/officeart/2005/8/layout/orgChart1"/>
    <dgm:cxn modelId="{E59758D7-5869-439A-B0D1-C76B31CEEA46}" type="presParOf" srcId="{88E34D56-A56D-4F57-A5C4-593A43ED392C}" destId="{F352023E-CDD9-4E1F-BE44-6748E1DF1960}" srcOrd="0" destOrd="0" presId="urn:microsoft.com/office/officeart/2005/8/layout/orgChart1"/>
    <dgm:cxn modelId="{677B60DF-7E49-49A3-8B54-29D00780E070}" type="presParOf" srcId="{F352023E-CDD9-4E1F-BE44-6748E1DF1960}" destId="{378232DE-870B-4EEA-9472-B4BB6ADB6543}" srcOrd="0" destOrd="0" presId="urn:microsoft.com/office/officeart/2005/8/layout/orgChart1"/>
    <dgm:cxn modelId="{432CC67B-A9B5-4930-8557-93C68C0EB331}" type="presParOf" srcId="{F352023E-CDD9-4E1F-BE44-6748E1DF1960}" destId="{11C0746D-8460-4B96-B4E2-1A9DEFAC7D13}" srcOrd="1" destOrd="0" presId="urn:microsoft.com/office/officeart/2005/8/layout/orgChart1"/>
    <dgm:cxn modelId="{A76015D5-A623-4170-BE94-9AD7C0C6A148}" type="presParOf" srcId="{88E34D56-A56D-4F57-A5C4-593A43ED392C}" destId="{EA6A8475-24DF-4D76-9A41-95A686F4D8F7}" srcOrd="1" destOrd="0" presId="urn:microsoft.com/office/officeart/2005/8/layout/orgChart1"/>
    <dgm:cxn modelId="{40DBFC03-6250-48C0-8CD2-3209565D4854}" type="presParOf" srcId="{88E34D56-A56D-4F57-A5C4-593A43ED392C}" destId="{6A3E72BC-D160-4964-84EE-629F0147C77F}" srcOrd="2" destOrd="0" presId="urn:microsoft.com/office/officeart/2005/8/layout/orgChart1"/>
    <dgm:cxn modelId="{4411C897-6A2D-4BC7-BF8A-76B90661DDC1}" type="presParOf" srcId="{74994F56-83C1-48A7-B3CC-C468B15DD8B8}" destId="{63A4BE81-A73B-4BC7-84FF-1D8A70E61333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0AEC-DA22-43CB-A3B5-F2FA5A17EB41}" type="datetimeFigureOut">
              <a:rPr lang="en-US" smtClean="0"/>
              <a:pPr/>
              <a:t>08/06/2020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D13D-1C4F-4708-9EF2-6BADCAF99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0AEC-DA22-43CB-A3B5-F2FA5A17EB41}" type="datetimeFigureOut">
              <a:rPr lang="en-US" smtClean="0"/>
              <a:pPr/>
              <a:t>08/06/2020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D13D-1C4F-4708-9EF2-6BADCAF99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0AEC-DA22-43CB-A3B5-F2FA5A17EB41}" type="datetimeFigureOut">
              <a:rPr lang="en-US" smtClean="0"/>
              <a:pPr/>
              <a:t>08/06/2020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D13D-1C4F-4708-9EF2-6BADCAF99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0AEC-DA22-43CB-A3B5-F2FA5A17EB41}" type="datetimeFigureOut">
              <a:rPr lang="en-US" smtClean="0"/>
              <a:pPr/>
              <a:t>08/06/2020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D13D-1C4F-4708-9EF2-6BADCAF99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0AEC-DA22-43CB-A3B5-F2FA5A17EB41}" type="datetimeFigureOut">
              <a:rPr lang="en-US" smtClean="0"/>
              <a:pPr/>
              <a:t>08/06/2020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D13D-1C4F-4708-9EF2-6BADCAF99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0AEC-DA22-43CB-A3B5-F2FA5A17EB41}" type="datetimeFigureOut">
              <a:rPr lang="en-US" smtClean="0"/>
              <a:pPr/>
              <a:t>08/06/2020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D13D-1C4F-4708-9EF2-6BADCAF99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0AEC-DA22-43CB-A3B5-F2FA5A17EB41}" type="datetimeFigureOut">
              <a:rPr lang="en-US" smtClean="0"/>
              <a:pPr/>
              <a:t>08/06/2020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D13D-1C4F-4708-9EF2-6BADCAF99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0AEC-DA22-43CB-A3B5-F2FA5A17EB41}" type="datetimeFigureOut">
              <a:rPr lang="en-US" smtClean="0"/>
              <a:pPr/>
              <a:t>08/06/2020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D13D-1C4F-4708-9EF2-6BADCAF99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0AEC-DA22-43CB-A3B5-F2FA5A17EB41}" type="datetimeFigureOut">
              <a:rPr lang="en-US" smtClean="0"/>
              <a:pPr/>
              <a:t>08/06/2020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D13D-1C4F-4708-9EF2-6BADCAF99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0AEC-DA22-43CB-A3B5-F2FA5A17EB41}" type="datetimeFigureOut">
              <a:rPr lang="en-US" smtClean="0"/>
              <a:pPr/>
              <a:t>08/06/2020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D13D-1C4F-4708-9EF2-6BADCAF99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0AEC-DA22-43CB-A3B5-F2FA5A17EB41}" type="datetimeFigureOut">
              <a:rPr lang="en-US" smtClean="0"/>
              <a:pPr/>
              <a:t>08/06/2020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D13D-1C4F-4708-9EF2-6BADCAF99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50AEC-DA22-43CB-A3B5-F2FA5A17EB41}" type="datetimeFigureOut">
              <a:rPr lang="en-US" smtClean="0"/>
              <a:pPr/>
              <a:t>08/06/2020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5D13D-1C4F-4708-9EF2-6BADCAF99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4633292_1405399186313906_694311794968897069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>
            <a:normAutofit/>
          </a:bodyPr>
          <a:lstStyle/>
          <a:p>
            <a:r>
              <a:rPr lang="ar-JO" sz="8800" b="1" dirty="0" smtClean="0"/>
              <a:t>التّكاثر</a:t>
            </a:r>
            <a:endParaRPr lang="en-US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Turtle - Wikipedi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2057400"/>
            <a:ext cx="3447288" cy="2209800"/>
          </a:xfrm>
          <a:prstGeom prst="rect">
            <a:avLst/>
          </a:prstGeom>
          <a:noFill/>
        </p:spPr>
      </p:pic>
      <p:pic>
        <p:nvPicPr>
          <p:cNvPr id="25602" name="Picture 2" descr="Giraffe | National Geographic"/>
          <p:cNvPicPr>
            <a:picLocks noChangeAspect="1" noChangeArrowheads="1"/>
          </p:cNvPicPr>
          <p:nvPr/>
        </p:nvPicPr>
        <p:blipFill>
          <a:blip r:embed="rId3" cstate="print"/>
          <a:srcRect t="14286" b="11905"/>
          <a:stretch>
            <a:fillRect/>
          </a:stretch>
        </p:blipFill>
        <p:spPr bwMode="auto">
          <a:xfrm>
            <a:off x="1066800" y="914400"/>
            <a:ext cx="3429000" cy="371843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447800" y="5410200"/>
            <a:ext cx="2590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600" y="5410200"/>
            <a:ext cx="2590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 anchor="t">
            <a:noAutofit/>
          </a:bodyPr>
          <a:lstStyle/>
          <a:p>
            <a:pPr algn="r" rtl="1"/>
            <a:r>
              <a:rPr lang="ar-JO" sz="3600" dirty="0" smtClean="0"/>
              <a:t>نشاط (2)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ar-JO" sz="3600" dirty="0" smtClean="0"/>
              <a:t>أصنّف الحيوانات الآتية حسب طريقة تكاثرها :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685800" y="1219200"/>
            <a:ext cx="7848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3600" b="1" dirty="0" smtClean="0">
                <a:solidFill>
                  <a:schemeClr val="tx1"/>
                </a:solidFill>
              </a:rPr>
              <a:t>خروف – خفّاش – أفعى – سمكة – ضفدع – نمر </a:t>
            </a:r>
            <a:endParaRPr lang="en-US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2362200"/>
          <a:ext cx="7543800" cy="3733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771900"/>
                <a:gridCol w="3771900"/>
              </a:tblGrid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ar-JO" sz="4800" b="1" dirty="0" smtClean="0"/>
                        <a:t>بالولادة</a:t>
                      </a:r>
                      <a:endParaRPr lang="en-US" sz="4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4800" b="1" dirty="0" smtClean="0"/>
                        <a:t>بالبيض</a:t>
                      </a:r>
                      <a:endParaRPr lang="en-US" sz="4800" b="1" dirty="0"/>
                    </a:p>
                  </a:txBody>
                  <a:tcPr anchor="ctr"/>
                </a:tc>
              </a:tr>
              <a:tr h="9334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334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334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81600" y="3429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600" dirty="0" smtClean="0"/>
              <a:t>خروف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43434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4000" smtClean="0"/>
              <a:t>خفّاش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52972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600" dirty="0" smtClean="0"/>
              <a:t>نمر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52972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600" dirty="0" smtClean="0"/>
              <a:t>ضفدع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43828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600" dirty="0" smtClean="0"/>
              <a:t>سمكة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3429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600" dirty="0" smtClean="0"/>
              <a:t>أفعى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 smtClean="0"/>
              <a:t>الأهداف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 smtClean="0"/>
              <a:t>يعرف طريقة </a:t>
            </a:r>
            <a:r>
              <a:rPr lang="ar-JO" dirty="0" smtClean="0"/>
              <a:t>تكاثر الْحيوانات و النّباتات .</a:t>
            </a:r>
          </a:p>
          <a:p>
            <a:pPr algn="r" rtl="1"/>
            <a:endParaRPr lang="ar-JO" dirty="0" smtClean="0"/>
          </a:p>
          <a:p>
            <a:pPr algn="r" rtl="1"/>
            <a:r>
              <a:rPr lang="ar-JO" dirty="0" smtClean="0"/>
              <a:t>يصنّف الحيوانات حسب طريقة </a:t>
            </a:r>
            <a:r>
              <a:rPr lang="ar-JO" dirty="0" smtClean="0"/>
              <a:t>التّكاثر </a:t>
            </a:r>
            <a:r>
              <a:rPr lang="ar-JO" dirty="0" smtClean="0"/>
              <a:t>.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r" rtl="1"/>
            <a:r>
              <a:rPr lang="ar-JO" dirty="0" smtClean="0"/>
              <a:t>ما خصائص الكائنات </a:t>
            </a:r>
            <a:r>
              <a:rPr lang="ar-JO" dirty="0" smtClean="0"/>
              <a:t>الحيّة </a:t>
            </a:r>
            <a:r>
              <a:rPr lang="ar-JO" dirty="0" smtClean="0"/>
              <a:t>؟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578114"/>
            <a:ext cx="8077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JO" sz="4000" dirty="0" smtClean="0"/>
              <a:t>1) النّمو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340114"/>
            <a:ext cx="8077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JO" sz="4000" dirty="0" smtClean="0"/>
              <a:t>2) </a:t>
            </a:r>
            <a:r>
              <a:rPr lang="ar-JO" sz="4000" dirty="0" smtClean="0">
                <a:solidFill>
                  <a:srgbClr val="FF0000"/>
                </a:solidFill>
              </a:rPr>
              <a:t>التّكاثر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102114"/>
            <a:ext cx="8077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JO" sz="4000" dirty="0" smtClean="0"/>
              <a:t>3) الاستجابة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864114"/>
            <a:ext cx="8077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JO" sz="4000" dirty="0" smtClean="0"/>
              <a:t>4) الْحركة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4626114"/>
            <a:ext cx="8077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JO" sz="4000" dirty="0" smtClean="0"/>
              <a:t>5) التّغذية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 anchor="t"/>
          <a:lstStyle/>
          <a:p>
            <a:pPr algn="r" rtl="1"/>
            <a:r>
              <a:rPr lang="ar-JO" b="1" dirty="0" smtClean="0"/>
              <a:t>معنى التّكاثر :</a:t>
            </a:r>
            <a:r>
              <a:rPr lang="ar-JO" dirty="0" smtClean="0"/>
              <a:t/>
            </a:r>
            <a:br>
              <a:rPr lang="ar-JO" dirty="0" smtClean="0"/>
            </a:br>
            <a:r>
              <a:rPr lang="ar-JO" sz="4000" dirty="0" smtClean="0"/>
              <a:t>أنها تنتج أفرادًا جديدة فتزداد أعدادها .</a:t>
            </a:r>
            <a:endParaRPr lang="en-US" sz="4000" dirty="0"/>
          </a:p>
        </p:txBody>
      </p:sp>
      <p:pic>
        <p:nvPicPr>
          <p:cNvPr id="3" name="Picture 2" descr="chicken.jpg"/>
          <p:cNvPicPr>
            <a:picLocks noChangeAspect="1"/>
          </p:cNvPicPr>
          <p:nvPr/>
        </p:nvPicPr>
        <p:blipFill>
          <a:blip r:embed="rId2"/>
          <a:srcRect b="10591"/>
          <a:stretch>
            <a:fillRect/>
          </a:stretch>
        </p:blipFill>
        <p:spPr>
          <a:xfrm>
            <a:off x="1447800" y="1752600"/>
            <a:ext cx="6400800" cy="4684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762000" y="685800"/>
          <a:ext cx="76200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630362"/>
          </a:xfrm>
        </p:spPr>
        <p:txBody>
          <a:bodyPr anchor="t">
            <a:normAutofit fontScale="90000"/>
          </a:bodyPr>
          <a:lstStyle/>
          <a:p>
            <a:pPr algn="r" rtl="1"/>
            <a:r>
              <a:rPr lang="ar-JO" dirty="0" smtClean="0"/>
              <a:t>بعض الحيوانات تتكاثر </a:t>
            </a:r>
            <a:r>
              <a:rPr lang="ar-JO" dirty="0" smtClean="0">
                <a:solidFill>
                  <a:srgbClr val="FF0000"/>
                </a:solidFill>
              </a:rPr>
              <a:t>بالولادة</a:t>
            </a:r>
            <a:r>
              <a:rPr lang="ar-JO" dirty="0" smtClean="0"/>
              <a:t> و ترضع صغارها .</a:t>
            </a:r>
            <a:br>
              <a:rPr lang="ar-JO" dirty="0" smtClean="0"/>
            </a:br>
            <a:r>
              <a:rPr lang="ar-JO" dirty="0" smtClean="0"/>
              <a:t/>
            </a:r>
            <a:br>
              <a:rPr lang="ar-JO" dirty="0" smtClean="0"/>
            </a:br>
            <a:endParaRPr lang="en-US" dirty="0"/>
          </a:p>
        </p:txBody>
      </p:sp>
      <p:pic>
        <p:nvPicPr>
          <p:cNvPr id="3" name="Picture 2" descr="dolphin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1980" y="2133600"/>
            <a:ext cx="3132420" cy="3581400"/>
          </a:xfrm>
          <a:prstGeom prst="rect">
            <a:avLst/>
          </a:prstGeom>
        </p:spPr>
      </p:pic>
      <p:pic>
        <p:nvPicPr>
          <p:cNvPr id="4" name="Picture 3" descr="cow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12265" t="5000" r="12613" b="5000"/>
          <a:stretch>
            <a:fillRect/>
          </a:stretch>
        </p:blipFill>
        <p:spPr>
          <a:xfrm>
            <a:off x="457200" y="2209800"/>
            <a:ext cx="4459817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56388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5400" b="1" dirty="0" smtClean="0">
                <a:solidFill>
                  <a:srgbClr val="FF0000"/>
                </a:solidFill>
              </a:rPr>
              <a:t>دلفين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6388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5400" b="1" dirty="0" smtClean="0">
                <a:solidFill>
                  <a:srgbClr val="FF0000"/>
                </a:solidFill>
              </a:rPr>
              <a:t>بقرة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anchor="t"/>
          <a:lstStyle/>
          <a:p>
            <a:pPr algn="r" rtl="1"/>
            <a:r>
              <a:rPr lang="ar-JO" dirty="0" smtClean="0"/>
              <a:t>بعض الحيوانات تتكاثر </a:t>
            </a:r>
            <a:r>
              <a:rPr lang="ar-JO" dirty="0" smtClean="0">
                <a:solidFill>
                  <a:srgbClr val="00B050"/>
                </a:solidFill>
              </a:rPr>
              <a:t>بالبيض</a:t>
            </a:r>
            <a:r>
              <a:rPr lang="ar-JO" dirty="0" smtClean="0"/>
              <a:t> .</a:t>
            </a:r>
            <a:endParaRPr lang="en-US" dirty="0"/>
          </a:p>
        </p:txBody>
      </p:sp>
      <p:pic>
        <p:nvPicPr>
          <p:cNvPr id="3" name="Picture 2" descr="bird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8491"/>
          <a:stretch>
            <a:fillRect/>
          </a:stretch>
        </p:blipFill>
        <p:spPr>
          <a:xfrm>
            <a:off x="5029200" y="2133600"/>
            <a:ext cx="3832782" cy="3124200"/>
          </a:xfrm>
          <a:prstGeom prst="rect">
            <a:avLst/>
          </a:prstGeom>
        </p:spPr>
      </p:pic>
      <p:pic>
        <p:nvPicPr>
          <p:cNvPr id="4" name="Picture 3" descr="crocodil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825"/>
          <a:stretch>
            <a:fillRect/>
          </a:stretch>
        </p:blipFill>
        <p:spPr>
          <a:xfrm>
            <a:off x="533400" y="1828800"/>
            <a:ext cx="3733800" cy="3560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56388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5400" b="1" dirty="0" smtClean="0">
                <a:solidFill>
                  <a:srgbClr val="FF0000"/>
                </a:solidFill>
              </a:rPr>
              <a:t>عصفور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56388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5400" b="1" dirty="0" smtClean="0">
                <a:solidFill>
                  <a:srgbClr val="FF0000"/>
                </a:solidFill>
              </a:rPr>
              <a:t>تمساح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nt.gif"/>
          <p:cNvPicPr>
            <a:picLocks noChangeAspect="1"/>
          </p:cNvPicPr>
          <p:nvPr/>
        </p:nvPicPr>
        <p:blipFill>
          <a:blip r:embed="rId2"/>
          <a:srcRect l="2469" b="11846"/>
          <a:stretch>
            <a:fillRect/>
          </a:stretch>
        </p:blipFill>
        <p:spPr>
          <a:xfrm>
            <a:off x="762000" y="1143000"/>
            <a:ext cx="7696200" cy="446491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r" rtl="1"/>
            <a:r>
              <a:rPr lang="ar-JO" dirty="0" smtClean="0"/>
              <a:t>كيف تتكاثر النباتات ؟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4400" smtClean="0">
                <a:latin typeface="+mj-lt"/>
                <a:ea typeface="+mj-ea"/>
                <a:cs typeface="+mj-cs"/>
              </a:rPr>
              <a:t>تتكاثربعض  النّباتات  </a:t>
            </a:r>
            <a:r>
              <a:rPr lang="ar-JO" sz="4400" dirty="0" smtClean="0">
                <a:latin typeface="+mj-lt"/>
                <a:ea typeface="+mj-ea"/>
                <a:cs typeface="+mj-cs"/>
              </a:rPr>
              <a:t>بالبذور .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 anchor="t">
            <a:noAutofit/>
          </a:bodyPr>
          <a:lstStyle/>
          <a:p>
            <a:pPr algn="r" rtl="1"/>
            <a:r>
              <a:rPr lang="ar-JO" sz="3600" dirty="0" smtClean="0"/>
              <a:t>نشاط (1)</a:t>
            </a:r>
            <a:br>
              <a:rPr lang="ar-JO" sz="3600" dirty="0" smtClean="0"/>
            </a:br>
            <a:r>
              <a:rPr lang="ar-JO" sz="3600" dirty="0" smtClean="0"/>
              <a:t>أكتب طريقة التكاثر .</a:t>
            </a:r>
            <a:endParaRPr lang="en-US" sz="3600" dirty="0"/>
          </a:p>
        </p:txBody>
      </p:sp>
      <p:pic>
        <p:nvPicPr>
          <p:cNvPr id="1028" name="Picture 4" descr="18 Signs That Your Cat Is Sick"/>
          <p:cNvPicPr>
            <a:picLocks noChangeAspect="1" noChangeArrowheads="1"/>
          </p:cNvPicPr>
          <p:nvPr/>
        </p:nvPicPr>
        <p:blipFill>
          <a:blip r:embed="rId2"/>
          <a:srcRect l="35196" t="2041" r="11244" b="4082"/>
          <a:stretch>
            <a:fillRect/>
          </a:stretch>
        </p:blipFill>
        <p:spPr bwMode="auto">
          <a:xfrm>
            <a:off x="5791200" y="1600200"/>
            <a:ext cx="2667000" cy="3505200"/>
          </a:xfrm>
          <a:prstGeom prst="rect">
            <a:avLst/>
          </a:prstGeom>
          <a:noFill/>
        </p:spPr>
      </p:pic>
      <p:pic>
        <p:nvPicPr>
          <p:cNvPr id="1030" name="Picture 6" descr="Murder and the Monarch Butterfly | Wall Street International Magazine"/>
          <p:cNvPicPr>
            <a:picLocks noChangeAspect="1" noChangeArrowheads="1"/>
          </p:cNvPicPr>
          <p:nvPr/>
        </p:nvPicPr>
        <p:blipFill>
          <a:blip r:embed="rId3"/>
          <a:srcRect l="12164" t="21622" r="10288" b="13514"/>
          <a:stretch>
            <a:fillRect/>
          </a:stretch>
        </p:blipFill>
        <p:spPr bwMode="auto">
          <a:xfrm>
            <a:off x="457200" y="2209800"/>
            <a:ext cx="4695826" cy="2209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791200" y="5410200"/>
            <a:ext cx="2590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5410200"/>
            <a:ext cx="2590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94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التّكاثر</vt:lpstr>
      <vt:lpstr>الأهداف</vt:lpstr>
      <vt:lpstr>ما خصائص الكائنات الحيّة ؟</vt:lpstr>
      <vt:lpstr>معنى التّكاثر : أنها تنتج أفرادًا جديدة فتزداد أعدادها .</vt:lpstr>
      <vt:lpstr>Slide 5</vt:lpstr>
      <vt:lpstr>بعض الحيوانات تتكاثر بالولادة و ترضع صغارها .  </vt:lpstr>
      <vt:lpstr>بعض الحيوانات تتكاثر بالبيض .</vt:lpstr>
      <vt:lpstr>كيف تتكاثر النباتات ؟</vt:lpstr>
      <vt:lpstr>نشاط (1) أكتب طريقة التكاثر .</vt:lpstr>
      <vt:lpstr>Slide 10</vt:lpstr>
      <vt:lpstr>نشاط (2) أصنّف الحيوانات الآتية حسب طريقة تكاثرها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التكاثر</dc:title>
  <dc:creator>Lenovo</dc:creator>
  <cp:lastModifiedBy>Lenovo</cp:lastModifiedBy>
  <cp:revision>30</cp:revision>
  <dcterms:created xsi:type="dcterms:W3CDTF">2020-06-20T13:00:37Z</dcterms:created>
  <dcterms:modified xsi:type="dcterms:W3CDTF">2020-08-06T08:56:32Z</dcterms:modified>
</cp:coreProperties>
</file>