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9" r:id="rId3"/>
    <p:sldId id="278" r:id="rId4"/>
    <p:sldId id="29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2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0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8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5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5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0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2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5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3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3556D-DAB4-4E7F-B8F9-105D056DF28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7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1024B-025B-490C-8E7A-B6D20B578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Daily message</a:t>
            </a:r>
          </a:p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Today , we are going to read new tricky words.</a:t>
            </a:r>
          </a:p>
        </p:txBody>
      </p:sp>
    </p:spTree>
    <p:extLst>
      <p:ext uri="{BB962C8B-B14F-4D97-AF65-F5344CB8AC3E}">
        <p14:creationId xmlns:p14="http://schemas.microsoft.com/office/powerpoint/2010/main" val="34181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151" y="1623848"/>
            <a:ext cx="10515600" cy="3011214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th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7C61E-96D9-4B8F-82B0-04924BB0F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9409" y="3348201"/>
            <a:ext cx="3449292" cy="26550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1E2AD2-809F-4A9E-BE8D-48E47FD2A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0689" y="425414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0069"/>
            <a:ext cx="10515600" cy="3310759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solidFill>
                  <a:srgbClr val="FF000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33B2E-1D12-4B51-85D3-B80272034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3784" y="2995448"/>
            <a:ext cx="3475797" cy="2886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1126A9-0837-473E-B68F-54452BBD9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941" y="875901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559" y="1639615"/>
            <a:ext cx="10515600" cy="3121572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t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CBE9B-F265-4651-B4C4-1A1D407B6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4376" y="3428999"/>
            <a:ext cx="2419350" cy="262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71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917" y="1813034"/>
            <a:ext cx="10515600" cy="2538249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d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DD5C5D-3687-4861-811C-24AAD4E48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3465" y="3294406"/>
            <a:ext cx="2419350" cy="326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41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965" y="1655379"/>
            <a:ext cx="10515600" cy="3011214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25900" b="1" dirty="0">
                <a:latin typeface="Century Gothic" panose="020B0502020202020204" pitchFamily="34" charset="0"/>
              </a:rPr>
              <a:t>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42E2CE-2934-445F-9D35-B5950CD0D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6464" y="3114945"/>
            <a:ext cx="2419350" cy="2742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F19B5A-C458-4181-A49F-267419B70CD9}"/>
              </a:ext>
            </a:extLst>
          </p:cNvPr>
          <p:cNvSpPr txBox="1"/>
          <p:nvPr/>
        </p:nvSpPr>
        <p:spPr>
          <a:xfrm>
            <a:off x="4681744" y="1508579"/>
            <a:ext cx="848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89183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262" y="1797269"/>
            <a:ext cx="10515600" cy="3247697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wa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6D058-D952-4F3D-BE48-D5504BD6C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2446" y="3638963"/>
            <a:ext cx="2419350" cy="2708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63C76F-0BC7-4EB1-91DA-4250EA7B9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6014" y="1924849"/>
            <a:ext cx="1071563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8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97" y="1939159"/>
            <a:ext cx="10515600" cy="3105807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ar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A1056-6B89-4B16-AD60-98B21ADB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8889" y="3612459"/>
            <a:ext cx="2419350" cy="31058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6AF1E1-547F-4DC9-9E7F-D43738C6D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931" y="1142676"/>
            <a:ext cx="1432684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778" y="9779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Tricky words</a:t>
            </a:r>
            <a:r>
              <a:rPr lang="en-US" sz="96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AutoShape 2" descr="Draw a Magician's Hat in Illustrator"/>
          <p:cNvSpPr>
            <a:spLocks noChangeAspect="1" noChangeArrowheads="1"/>
          </p:cNvSpPr>
          <p:nvPr/>
        </p:nvSpPr>
        <p:spPr bwMode="auto">
          <a:xfrm>
            <a:off x="155575" y="-898525"/>
            <a:ext cx="22479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536" y="2340687"/>
            <a:ext cx="4414083" cy="36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40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3E65A1-CA33-4FC7-A8DB-94A7086F6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71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4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4BA4BC-8285-4E3E-9481-BB70CA25B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99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18" y="1828800"/>
            <a:ext cx="10515600" cy="2948151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h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3A793-E3D6-4681-B15A-8B8D5CD62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6325" y="3996773"/>
            <a:ext cx="2419350" cy="26028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B6BBC8-B844-4FA3-BC8E-45A140C3E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237" y="1051492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3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731" y="1860332"/>
            <a:ext cx="10515600" cy="2664372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b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2C1F6-DBF6-4BB9-BFA7-4BD1E44AE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6738" y="3429000"/>
            <a:ext cx="2419350" cy="3195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B1965E-475D-4C22-8B1D-2F647D03F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776" y="915657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0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35" y="1513490"/>
            <a:ext cx="10515600" cy="3121572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w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7A1B2-5B0D-462A-9284-E8E0152F6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0235" y="3241398"/>
            <a:ext cx="2419350" cy="33316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74E31A-DEB9-4973-9AEC-1BF2309A8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776" y="1087936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6552"/>
            <a:ext cx="10515600" cy="2979682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m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DA4BA6-BB52-4BA5-955B-44B129464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6830" y="3116088"/>
            <a:ext cx="2419350" cy="34039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A88CF3-FD46-4096-A015-6787B822E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671" y="791705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3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917" y="2081048"/>
            <a:ext cx="10323786" cy="2490951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sh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AAEB1-DBCE-4335-8F15-579C9FAC6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8504" y="3326522"/>
            <a:ext cx="4257675" cy="29550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FF9AA-9C1F-43CE-A695-D1448639A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784" y="1048179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8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28</Words>
  <Application>Microsoft Office PowerPoint</Application>
  <PresentationFormat>Widescreen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Adobe Kaiti Std R</vt:lpstr>
      <vt:lpstr>Arial</vt:lpstr>
      <vt:lpstr>Calibri</vt:lpstr>
      <vt:lpstr>Calibri Light</vt:lpstr>
      <vt:lpstr>Century Gothic</vt:lpstr>
      <vt:lpstr>Office Theme</vt:lpstr>
      <vt:lpstr>PowerPoint Presentation</vt:lpstr>
      <vt:lpstr>Tricky words </vt:lpstr>
      <vt:lpstr>PowerPoint Presentation</vt:lpstr>
      <vt:lpstr>PowerPoint Presentation</vt:lpstr>
      <vt:lpstr>he</vt:lpstr>
      <vt:lpstr>be</vt:lpstr>
      <vt:lpstr>we</vt:lpstr>
      <vt:lpstr>me</vt:lpstr>
      <vt:lpstr>she</vt:lpstr>
      <vt:lpstr>the</vt:lpstr>
      <vt:lpstr>I</vt:lpstr>
      <vt:lpstr>to</vt:lpstr>
      <vt:lpstr>do</vt:lpstr>
      <vt:lpstr>all</vt:lpstr>
      <vt:lpstr>was</vt:lpstr>
      <vt:lpstr>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</dc:title>
  <dc:creator>THINK PAD</dc:creator>
  <cp:lastModifiedBy>Shereen Ammari</cp:lastModifiedBy>
  <cp:revision>55</cp:revision>
  <dcterms:created xsi:type="dcterms:W3CDTF">2020-10-12T15:51:38Z</dcterms:created>
  <dcterms:modified xsi:type="dcterms:W3CDTF">2023-09-19T10:02:04Z</dcterms:modified>
</cp:coreProperties>
</file>