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58" r:id="rId2"/>
    <p:sldId id="264" r:id="rId3"/>
    <p:sldId id="284" r:id="rId4"/>
    <p:sldId id="283" r:id="rId5"/>
    <p:sldId id="269" r:id="rId6"/>
    <p:sldId id="270" r:id="rId7"/>
    <p:sldId id="268" r:id="rId8"/>
    <p:sldId id="285" r:id="rId9"/>
    <p:sldId id="286" r:id="rId10"/>
    <p:sldId id="287" r:id="rId11"/>
    <p:sldId id="288" r:id="rId12"/>
    <p:sldId id="292" r:id="rId13"/>
    <p:sldId id="290" r:id="rId14"/>
    <p:sldId id="291" r:id="rId15"/>
    <p:sldId id="293" r:id="rId16"/>
    <p:sldId id="294" r:id="rId17"/>
    <p:sldId id="271" r:id="rId18"/>
    <p:sldId id="267" r:id="rId1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Twinkl" pitchFamily="2" charset="0"/>
      <p:regular r:id="rId26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7DB1"/>
    <a:srgbClr val="5F8D4B"/>
    <a:srgbClr val="DE1E5A"/>
    <a:srgbClr val="18A0DB"/>
    <a:srgbClr val="BC0105"/>
    <a:srgbClr val="4DB1E3"/>
    <a:srgbClr val="80C1EB"/>
    <a:srgbClr val="ACDDFC"/>
    <a:srgbClr val="FFFFFF"/>
    <a:srgbClr val="4AA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1382" y="4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5" d="100"/>
          <a:sy n="65" d="100"/>
        </p:scale>
        <p:origin x="2299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16/04/2021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16/04/2021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esl-resources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esl-resources" TargetMode="External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137160" y="6027807"/>
            <a:ext cx="1067386" cy="6279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137160" y="5933460"/>
            <a:ext cx="1067386" cy="7574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5075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8307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1327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154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0684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72" r:id="rId4"/>
    <p:sldLayoutId id="2147483663" r:id="rId5"/>
    <p:sldLayoutId id="2147483668" r:id="rId6"/>
    <p:sldLayoutId id="2147483669" r:id="rId7"/>
    <p:sldLayoutId id="2147483670" r:id="rId8"/>
    <p:sldLayoutId id="2147483671" r:id="rId9"/>
    <p:sldLayoutId id="214748366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2.xml"/><Relationship Id="rId4" Type="http://schemas.openxmlformats.org/officeDocument/2006/relationships/slide" Target="slide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4.xml"/><Relationship Id="rId4" Type="http://schemas.openxmlformats.org/officeDocument/2006/relationships/slide" Target="slide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8.xml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slide" Target="slide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7.xml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slide" Target="slide9.xml"/><Relationship Id="rId4" Type="http://schemas.openxmlformats.org/officeDocument/2006/relationships/slide" Target="slide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0756CA00-8471-422E-A36C-321040DFD7C0}"/>
              </a:ext>
            </a:extLst>
          </p:cNvPr>
          <p:cNvSpPr/>
          <p:nvPr/>
        </p:nvSpPr>
        <p:spPr bwMode="auto">
          <a:xfrm>
            <a:off x="457198" y="438151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67B9DA11-8F62-4BF1-929F-B650376172C1}"/>
              </a:ext>
            </a:extLst>
          </p:cNvPr>
          <p:cNvSpPr txBox="1">
            <a:spLocks/>
          </p:cNvSpPr>
          <p:nvPr/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/>
              <a:t>I need </a:t>
            </a:r>
            <a:r>
              <a:rPr lang="en-GB" sz="3600" u="sng" dirty="0"/>
              <a:t>            </a:t>
            </a:r>
            <a:r>
              <a:rPr lang="en-GB" sz="3600" dirty="0"/>
              <a:t> more bread, please.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B78452-AE31-456D-9BC9-C812F9BFF8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69" t="-2273" r="39907" b="2273"/>
          <a:stretch/>
        </p:blipFill>
        <p:spPr>
          <a:xfrm rot="4751033">
            <a:off x="2563805" y="4442270"/>
            <a:ext cx="1102748" cy="772107"/>
          </a:xfrm>
          <a:prstGeom prst="rect">
            <a:avLst/>
          </a:prstGeom>
        </p:spPr>
      </p:pic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883B46D7-DC2E-4FCB-B848-94BF3834E0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51"/>
          <a:stretch/>
        </p:blipFill>
        <p:spPr>
          <a:xfrm rot="9140943">
            <a:off x="4675895" y="5616905"/>
            <a:ext cx="1269586" cy="7721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3D02900-258C-48F2-AFF7-FD6419C31C14}"/>
              </a:ext>
            </a:extLst>
          </p:cNvPr>
          <p:cNvSpPr/>
          <p:nvPr/>
        </p:nvSpPr>
        <p:spPr>
          <a:xfrm>
            <a:off x="2333906" y="4899765"/>
            <a:ext cx="2086251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some</a:t>
            </a:r>
          </a:p>
          <a:p>
            <a:pPr algn="ctr"/>
            <a:r>
              <a:rPr lang="en-GB" dirty="0"/>
              <a:t>(Straight ahead.)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D40F1F-8946-4B41-9FC2-4D6885AB104E}"/>
              </a:ext>
            </a:extLst>
          </p:cNvPr>
          <p:cNvSpPr/>
          <p:nvPr/>
        </p:nvSpPr>
        <p:spPr>
          <a:xfrm>
            <a:off x="2953787" y="5839977"/>
            <a:ext cx="2086251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any</a:t>
            </a:r>
          </a:p>
          <a:p>
            <a:pPr algn="ctr"/>
            <a:r>
              <a:rPr lang="en-GB" b="1" dirty="0"/>
              <a:t> </a:t>
            </a:r>
            <a:r>
              <a:rPr lang="en-GB" dirty="0"/>
              <a:t>(Turn right.) </a:t>
            </a:r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70A679A7-E2E3-4989-8812-030FF6FAF39A}"/>
              </a:ext>
            </a:extLst>
          </p:cNvPr>
          <p:cNvSpPr/>
          <p:nvPr/>
        </p:nvSpPr>
        <p:spPr>
          <a:xfrm>
            <a:off x="2968262" y="5823348"/>
            <a:ext cx="2081478" cy="772108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id="{5E7E62C1-0028-455B-8062-51D53B909033}"/>
              </a:ext>
            </a:extLst>
          </p:cNvPr>
          <p:cNvSpPr/>
          <p:nvPr/>
        </p:nvSpPr>
        <p:spPr>
          <a:xfrm>
            <a:off x="2370155" y="4370044"/>
            <a:ext cx="2050002" cy="1273120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4106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D0535049-2F99-427F-BD0F-630C528A73AD}"/>
              </a:ext>
            </a:extLst>
          </p:cNvPr>
          <p:cNvSpPr/>
          <p:nvPr/>
        </p:nvSpPr>
        <p:spPr bwMode="auto">
          <a:xfrm>
            <a:off x="457198" y="438151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CCF6F69D-98CE-46D6-9E79-AD5FA18925CE}"/>
              </a:ext>
            </a:extLst>
          </p:cNvPr>
          <p:cNvSpPr txBox="1">
            <a:spLocks/>
          </p:cNvSpPr>
          <p:nvPr/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/>
              <a:t>How </a:t>
            </a:r>
            <a:r>
              <a:rPr lang="en-GB" sz="3200" u="sng" dirty="0"/>
              <a:t>             </a:t>
            </a:r>
            <a:r>
              <a:rPr lang="en-GB" sz="3200" dirty="0"/>
              <a:t> people live in your town?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7CE05C-37B0-4923-A308-0A91967D63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1" r="32983"/>
          <a:stretch/>
        </p:blipFill>
        <p:spPr>
          <a:xfrm rot="5400000">
            <a:off x="3583593" y="2454817"/>
            <a:ext cx="1176263" cy="772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8813ED-0D9D-4166-88D4-56B8C36773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7051" y="4044715"/>
            <a:ext cx="1740368" cy="7721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B536E6-AD21-4023-86AD-30E2667E230B}"/>
              </a:ext>
            </a:extLst>
          </p:cNvPr>
          <p:cNvSpPr/>
          <p:nvPr/>
        </p:nvSpPr>
        <p:spPr>
          <a:xfrm>
            <a:off x="3188420" y="2976237"/>
            <a:ext cx="1966609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much</a:t>
            </a:r>
          </a:p>
          <a:p>
            <a:pPr algn="ctr"/>
            <a:r>
              <a:rPr lang="en-GB" dirty="0"/>
              <a:t>(Straight ahead.)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FD0254-A090-43D7-AE63-E2AEA8F8B017}"/>
              </a:ext>
            </a:extLst>
          </p:cNvPr>
          <p:cNvSpPr/>
          <p:nvPr/>
        </p:nvSpPr>
        <p:spPr>
          <a:xfrm>
            <a:off x="4454115" y="4035242"/>
            <a:ext cx="1966608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any</a:t>
            </a:r>
          </a:p>
          <a:p>
            <a:pPr algn="ctr"/>
            <a:r>
              <a:rPr lang="en-GB" dirty="0"/>
              <a:t>(Turn left.)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2F6BDE-F114-44AA-B674-3F01C602A5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5173118" y="5177252"/>
            <a:ext cx="1740368" cy="7721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2BC3716-2854-4594-82FF-269341A22C7E}"/>
              </a:ext>
            </a:extLst>
          </p:cNvPr>
          <p:cNvSpPr/>
          <p:nvPr/>
        </p:nvSpPr>
        <p:spPr>
          <a:xfrm>
            <a:off x="3970884" y="5167780"/>
            <a:ext cx="1966607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many</a:t>
            </a:r>
            <a:br>
              <a:rPr lang="en-GB" b="1" dirty="0"/>
            </a:br>
            <a:r>
              <a:rPr lang="en-GB" dirty="0"/>
              <a:t>(Turn right.) 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B69A3A11-1150-4A3C-80D1-3AE131F6FCCB}"/>
              </a:ext>
            </a:extLst>
          </p:cNvPr>
          <p:cNvSpPr/>
          <p:nvPr/>
        </p:nvSpPr>
        <p:spPr>
          <a:xfrm>
            <a:off x="3733788" y="4099303"/>
            <a:ext cx="2686935" cy="706158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hlinkClick r:id="rId4" action="ppaction://hlinksldjump"/>
            <a:extLst>
              <a:ext uri="{FF2B5EF4-FFF2-40B4-BE49-F238E27FC236}">
                <a16:creationId xmlns:a16="http://schemas.microsoft.com/office/drawing/2014/main" id="{C131A8E2-5B21-44F3-A99C-3512D3575DD5}"/>
              </a:ext>
            </a:extLst>
          </p:cNvPr>
          <p:cNvSpPr/>
          <p:nvPr/>
        </p:nvSpPr>
        <p:spPr>
          <a:xfrm>
            <a:off x="3188420" y="2252739"/>
            <a:ext cx="1966608" cy="1500341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hlinkClick r:id="rId5" action="ppaction://hlinksldjump"/>
            <a:extLst>
              <a:ext uri="{FF2B5EF4-FFF2-40B4-BE49-F238E27FC236}">
                <a16:creationId xmlns:a16="http://schemas.microsoft.com/office/drawing/2014/main" id="{EF3648A5-63CA-4041-A643-0E105DD6F9D7}"/>
              </a:ext>
            </a:extLst>
          </p:cNvPr>
          <p:cNvSpPr/>
          <p:nvPr/>
        </p:nvSpPr>
        <p:spPr>
          <a:xfrm>
            <a:off x="3947311" y="5156420"/>
            <a:ext cx="2966175" cy="783094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5441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4EE91C14-2C01-428A-83D0-DDC9BB86CB6A}"/>
              </a:ext>
            </a:extLst>
          </p:cNvPr>
          <p:cNvSpPr/>
          <p:nvPr/>
        </p:nvSpPr>
        <p:spPr bwMode="auto">
          <a:xfrm>
            <a:off x="457198" y="438151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4020114E-AA49-4104-8838-0387E041F724}"/>
              </a:ext>
            </a:extLst>
          </p:cNvPr>
          <p:cNvSpPr txBox="1">
            <a:spLocks/>
          </p:cNvSpPr>
          <p:nvPr/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600" dirty="0"/>
              <a:t>There aren’t </a:t>
            </a:r>
            <a:r>
              <a:rPr lang="en-GB" sz="2600" u="sng" dirty="0"/>
              <a:t>             </a:t>
            </a:r>
            <a:r>
              <a:rPr lang="en-GB" sz="2600" dirty="0"/>
              <a:t> mountains in my home town.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F8A6EE-A9A4-4CF6-B986-670D6CF003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747471">
            <a:off x="2170811" y="4956207"/>
            <a:ext cx="1740368" cy="77210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8C2182-55C9-4F2D-B78F-336C31F96B41}"/>
              </a:ext>
            </a:extLst>
          </p:cNvPr>
          <p:cNvSpPr/>
          <p:nvPr/>
        </p:nvSpPr>
        <p:spPr>
          <a:xfrm>
            <a:off x="2319292" y="5803900"/>
            <a:ext cx="2013751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any</a:t>
            </a:r>
          </a:p>
          <a:p>
            <a:pPr algn="ctr"/>
            <a:r>
              <a:rPr lang="en-GB" dirty="0"/>
              <a:t>(Turn left.)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5189A9-F224-42E6-B835-37A4A65A04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079111">
            <a:off x="5572439" y="4956206"/>
            <a:ext cx="1740368" cy="7721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08F8FA4-9777-45E0-BD71-F12F6D055BF5}"/>
              </a:ext>
            </a:extLst>
          </p:cNvPr>
          <p:cNvSpPr/>
          <p:nvPr/>
        </p:nvSpPr>
        <p:spPr>
          <a:xfrm>
            <a:off x="5533748" y="5803899"/>
            <a:ext cx="2013751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some </a:t>
            </a:r>
          </a:p>
          <a:p>
            <a:pPr algn="ctr"/>
            <a:r>
              <a:rPr lang="en-GB" dirty="0"/>
              <a:t>(Turn right.) </a:t>
            </a:r>
          </a:p>
        </p:txBody>
      </p:sp>
      <p:sp>
        <p:nvSpPr>
          <p:cNvPr id="16" name="Rectangle 15">
            <a:hlinkClick r:id="rId3" action="ppaction://hlinksldjump"/>
            <a:extLst>
              <a:ext uri="{FF2B5EF4-FFF2-40B4-BE49-F238E27FC236}">
                <a16:creationId xmlns:a16="http://schemas.microsoft.com/office/drawing/2014/main" id="{B88DE0DA-872F-429B-BBD3-DB01E7BD2EEE}"/>
              </a:ext>
            </a:extLst>
          </p:cNvPr>
          <p:cNvSpPr/>
          <p:nvPr/>
        </p:nvSpPr>
        <p:spPr>
          <a:xfrm>
            <a:off x="5490098" y="4463874"/>
            <a:ext cx="2101049" cy="2039517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id="{8EF2D6A8-307C-4BE9-9EDA-F279BB05F67F}"/>
              </a:ext>
            </a:extLst>
          </p:cNvPr>
          <p:cNvSpPr/>
          <p:nvPr/>
        </p:nvSpPr>
        <p:spPr>
          <a:xfrm>
            <a:off x="2341116" y="4561053"/>
            <a:ext cx="2013751" cy="2014953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6910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D0535049-2F99-427F-BD0F-630C528A73AD}"/>
              </a:ext>
            </a:extLst>
          </p:cNvPr>
          <p:cNvSpPr/>
          <p:nvPr/>
        </p:nvSpPr>
        <p:spPr bwMode="auto">
          <a:xfrm>
            <a:off x="457198" y="438151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CCF6F69D-98CE-46D6-9E79-AD5FA18925CE}"/>
              </a:ext>
            </a:extLst>
          </p:cNvPr>
          <p:cNvSpPr txBox="1">
            <a:spLocks/>
          </p:cNvSpPr>
          <p:nvPr/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3000" dirty="0"/>
              <a:t>How </a:t>
            </a:r>
            <a:r>
              <a:rPr lang="en-GB" sz="3000" u="sng" dirty="0"/>
              <a:t>            </a:t>
            </a:r>
            <a:r>
              <a:rPr lang="en-GB" sz="3000" dirty="0"/>
              <a:t> water do you drink every day?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7CE05C-37B0-4923-A308-0A91967D63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1" r="32983"/>
          <a:stretch/>
        </p:blipFill>
        <p:spPr>
          <a:xfrm rot="5400000">
            <a:off x="3583593" y="2454817"/>
            <a:ext cx="1176263" cy="772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8813ED-0D9D-4166-88D4-56B8C36773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7051" y="4044715"/>
            <a:ext cx="1740368" cy="7721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B536E6-AD21-4023-86AD-30E2667E230B}"/>
              </a:ext>
            </a:extLst>
          </p:cNvPr>
          <p:cNvSpPr/>
          <p:nvPr/>
        </p:nvSpPr>
        <p:spPr>
          <a:xfrm>
            <a:off x="3188420" y="2976237"/>
            <a:ext cx="1966609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much</a:t>
            </a:r>
          </a:p>
          <a:p>
            <a:pPr algn="ctr"/>
            <a:r>
              <a:rPr lang="en-GB" dirty="0"/>
              <a:t>(Straight ahead.)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FD0254-A090-43D7-AE63-E2AEA8F8B017}"/>
              </a:ext>
            </a:extLst>
          </p:cNvPr>
          <p:cNvSpPr/>
          <p:nvPr/>
        </p:nvSpPr>
        <p:spPr>
          <a:xfrm>
            <a:off x="4454115" y="4035242"/>
            <a:ext cx="1966608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many</a:t>
            </a:r>
          </a:p>
          <a:p>
            <a:pPr algn="ctr"/>
            <a:r>
              <a:rPr lang="en-GB" dirty="0"/>
              <a:t>(Turn left.)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2F6BDE-F114-44AA-B674-3F01C602A5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5173118" y="5177252"/>
            <a:ext cx="1740368" cy="7721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2BC3716-2854-4594-82FF-269341A22C7E}"/>
              </a:ext>
            </a:extLst>
          </p:cNvPr>
          <p:cNvSpPr/>
          <p:nvPr/>
        </p:nvSpPr>
        <p:spPr>
          <a:xfrm>
            <a:off x="3970884" y="5167780"/>
            <a:ext cx="1966607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any</a:t>
            </a:r>
            <a:br>
              <a:rPr lang="en-GB" b="1" dirty="0"/>
            </a:br>
            <a:r>
              <a:rPr lang="en-GB" dirty="0"/>
              <a:t>(Turn right.) 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B69A3A11-1150-4A3C-80D1-3AE131F6FCCB}"/>
              </a:ext>
            </a:extLst>
          </p:cNvPr>
          <p:cNvSpPr/>
          <p:nvPr/>
        </p:nvSpPr>
        <p:spPr>
          <a:xfrm>
            <a:off x="3970884" y="5189339"/>
            <a:ext cx="2942602" cy="706158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hlinkClick r:id="rId4" action="ppaction://hlinksldjump"/>
            <a:extLst>
              <a:ext uri="{FF2B5EF4-FFF2-40B4-BE49-F238E27FC236}">
                <a16:creationId xmlns:a16="http://schemas.microsoft.com/office/drawing/2014/main" id="{C131A8E2-5B21-44F3-A99C-3512D3575DD5}"/>
              </a:ext>
            </a:extLst>
          </p:cNvPr>
          <p:cNvSpPr/>
          <p:nvPr/>
        </p:nvSpPr>
        <p:spPr>
          <a:xfrm>
            <a:off x="3697051" y="4033846"/>
            <a:ext cx="2723672" cy="782975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hlinkClick r:id="rId5" action="ppaction://hlinksldjump"/>
            <a:extLst>
              <a:ext uri="{FF2B5EF4-FFF2-40B4-BE49-F238E27FC236}">
                <a16:creationId xmlns:a16="http://schemas.microsoft.com/office/drawing/2014/main" id="{1254219A-D19F-4C30-89C8-B2D7109575CE}"/>
              </a:ext>
            </a:extLst>
          </p:cNvPr>
          <p:cNvSpPr/>
          <p:nvPr/>
        </p:nvSpPr>
        <p:spPr>
          <a:xfrm>
            <a:off x="3164848" y="2252739"/>
            <a:ext cx="2013751" cy="1495605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5054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0756CA00-8471-422E-A36C-321040DFD7C0}"/>
              </a:ext>
            </a:extLst>
          </p:cNvPr>
          <p:cNvSpPr/>
          <p:nvPr/>
        </p:nvSpPr>
        <p:spPr bwMode="auto">
          <a:xfrm>
            <a:off x="457198" y="438151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67B9DA11-8F62-4BF1-929F-B650376172C1}"/>
              </a:ext>
            </a:extLst>
          </p:cNvPr>
          <p:cNvSpPr txBox="1">
            <a:spLocks/>
          </p:cNvSpPr>
          <p:nvPr/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/>
              <a:t>Annette has </a:t>
            </a:r>
            <a:r>
              <a:rPr lang="en-GB" sz="3200" u="sng" dirty="0"/>
              <a:t>            </a:t>
            </a:r>
            <a:r>
              <a:rPr lang="en-GB" sz="3200" dirty="0"/>
              <a:t> pencils in her bag.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B78452-AE31-456D-9BC9-C812F9BFF8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69" t="-2273" r="39907" b="2273"/>
          <a:stretch/>
        </p:blipFill>
        <p:spPr>
          <a:xfrm rot="4751033">
            <a:off x="2563805" y="4442270"/>
            <a:ext cx="1102748" cy="772107"/>
          </a:xfrm>
          <a:prstGeom prst="rect">
            <a:avLst/>
          </a:prstGeom>
        </p:spPr>
      </p:pic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883B46D7-DC2E-4FCB-B848-94BF3834E0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51"/>
          <a:stretch/>
        </p:blipFill>
        <p:spPr>
          <a:xfrm rot="9140943">
            <a:off x="4675895" y="5616905"/>
            <a:ext cx="1269586" cy="7721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3D02900-258C-48F2-AFF7-FD6419C31C14}"/>
              </a:ext>
            </a:extLst>
          </p:cNvPr>
          <p:cNvSpPr/>
          <p:nvPr/>
        </p:nvSpPr>
        <p:spPr>
          <a:xfrm>
            <a:off x="2333906" y="4899765"/>
            <a:ext cx="2086251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some</a:t>
            </a:r>
          </a:p>
          <a:p>
            <a:pPr algn="ctr"/>
            <a:r>
              <a:rPr lang="en-GB" dirty="0"/>
              <a:t>(Straight ahead.)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D40F1F-8946-4B41-9FC2-4D6885AB104E}"/>
              </a:ext>
            </a:extLst>
          </p:cNvPr>
          <p:cNvSpPr/>
          <p:nvPr/>
        </p:nvSpPr>
        <p:spPr>
          <a:xfrm>
            <a:off x="2953787" y="5839977"/>
            <a:ext cx="2086251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much</a:t>
            </a:r>
          </a:p>
          <a:p>
            <a:pPr algn="ctr"/>
            <a:r>
              <a:rPr lang="en-GB" b="1" dirty="0"/>
              <a:t> </a:t>
            </a:r>
            <a:r>
              <a:rPr lang="en-GB" dirty="0"/>
              <a:t>(Turn right.) </a:t>
            </a:r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70A679A7-E2E3-4989-8812-030FF6FAF39A}"/>
              </a:ext>
            </a:extLst>
          </p:cNvPr>
          <p:cNvSpPr/>
          <p:nvPr/>
        </p:nvSpPr>
        <p:spPr>
          <a:xfrm>
            <a:off x="2953787" y="5825582"/>
            <a:ext cx="2081478" cy="799541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id="{86B45439-8DD1-4CD8-AF56-255CAEDC2328}"/>
              </a:ext>
            </a:extLst>
          </p:cNvPr>
          <p:cNvSpPr/>
          <p:nvPr/>
        </p:nvSpPr>
        <p:spPr>
          <a:xfrm>
            <a:off x="2370155" y="4323425"/>
            <a:ext cx="2013751" cy="1352466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4855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4EE91C14-2C01-428A-83D0-DDC9BB86CB6A}"/>
              </a:ext>
            </a:extLst>
          </p:cNvPr>
          <p:cNvSpPr/>
          <p:nvPr/>
        </p:nvSpPr>
        <p:spPr bwMode="auto">
          <a:xfrm>
            <a:off x="457198" y="438151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4020114E-AA49-4104-8838-0387E041F724}"/>
              </a:ext>
            </a:extLst>
          </p:cNvPr>
          <p:cNvSpPr txBox="1">
            <a:spLocks/>
          </p:cNvSpPr>
          <p:nvPr/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/>
              <a:t>How </a:t>
            </a:r>
            <a:r>
              <a:rPr lang="en-GB" sz="3200" u="sng" dirty="0"/>
              <a:t>            </a:t>
            </a:r>
            <a:r>
              <a:rPr lang="en-GB" sz="3200" dirty="0"/>
              <a:t> biscuits are on the plate?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F8A6EE-A9A4-4CF6-B986-670D6CF003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747471">
            <a:off x="2170811" y="4956207"/>
            <a:ext cx="1740368" cy="77210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8C2182-55C9-4F2D-B78F-336C31F96B41}"/>
              </a:ext>
            </a:extLst>
          </p:cNvPr>
          <p:cNvSpPr/>
          <p:nvPr/>
        </p:nvSpPr>
        <p:spPr>
          <a:xfrm>
            <a:off x="2319292" y="5803900"/>
            <a:ext cx="2013751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much</a:t>
            </a:r>
          </a:p>
          <a:p>
            <a:pPr algn="ctr"/>
            <a:r>
              <a:rPr lang="en-GB" dirty="0"/>
              <a:t>(Turn left.)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5189A9-F224-42E6-B835-37A4A65A04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079111">
            <a:off x="5572439" y="4956206"/>
            <a:ext cx="1740368" cy="7721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08F8FA4-9777-45E0-BD71-F12F6D055BF5}"/>
              </a:ext>
            </a:extLst>
          </p:cNvPr>
          <p:cNvSpPr/>
          <p:nvPr/>
        </p:nvSpPr>
        <p:spPr>
          <a:xfrm>
            <a:off x="5533748" y="5803899"/>
            <a:ext cx="2013751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many </a:t>
            </a:r>
          </a:p>
          <a:p>
            <a:pPr algn="ctr"/>
            <a:r>
              <a:rPr lang="en-GB" dirty="0"/>
              <a:t>(Turn right.) </a:t>
            </a:r>
          </a:p>
        </p:txBody>
      </p:sp>
      <p:sp>
        <p:nvSpPr>
          <p:cNvPr id="16" name="Rectangle 15">
            <a:hlinkClick r:id="rId3" action="ppaction://hlinksldjump"/>
            <a:extLst>
              <a:ext uri="{FF2B5EF4-FFF2-40B4-BE49-F238E27FC236}">
                <a16:creationId xmlns:a16="http://schemas.microsoft.com/office/drawing/2014/main" id="{B88DE0DA-872F-429B-BBD3-DB01E7BD2EEE}"/>
              </a:ext>
            </a:extLst>
          </p:cNvPr>
          <p:cNvSpPr/>
          <p:nvPr/>
        </p:nvSpPr>
        <p:spPr>
          <a:xfrm>
            <a:off x="2333523" y="4536489"/>
            <a:ext cx="2013751" cy="2039517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hlinkClick r:id="rId4" action="ppaction://hlinksldjump"/>
            <a:extLst>
              <a:ext uri="{FF2B5EF4-FFF2-40B4-BE49-F238E27FC236}">
                <a16:creationId xmlns:a16="http://schemas.microsoft.com/office/drawing/2014/main" id="{E4B628E7-F47B-43EF-B891-EF9BEBFA635B}"/>
              </a:ext>
            </a:extLst>
          </p:cNvPr>
          <p:cNvSpPr/>
          <p:nvPr/>
        </p:nvSpPr>
        <p:spPr>
          <a:xfrm>
            <a:off x="5533748" y="4578779"/>
            <a:ext cx="2013751" cy="2014953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0204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D0535049-2F99-427F-BD0F-630C528A73AD}"/>
              </a:ext>
            </a:extLst>
          </p:cNvPr>
          <p:cNvSpPr/>
          <p:nvPr/>
        </p:nvSpPr>
        <p:spPr bwMode="auto">
          <a:xfrm>
            <a:off x="457198" y="438151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CCF6F69D-98CE-46D6-9E79-AD5FA18925CE}"/>
              </a:ext>
            </a:extLst>
          </p:cNvPr>
          <p:cNvSpPr txBox="1">
            <a:spLocks/>
          </p:cNvSpPr>
          <p:nvPr/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/>
              <a:t>How </a:t>
            </a:r>
            <a:r>
              <a:rPr lang="en-GB" sz="3600" u="sng" dirty="0"/>
              <a:t>             </a:t>
            </a:r>
            <a:r>
              <a:rPr lang="en-GB" sz="3600" dirty="0"/>
              <a:t> rice is in the cup?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7CE05C-37B0-4923-A308-0A91967D63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1" r="32983"/>
          <a:stretch/>
        </p:blipFill>
        <p:spPr>
          <a:xfrm rot="5400000">
            <a:off x="3583593" y="2454817"/>
            <a:ext cx="1176263" cy="772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8813ED-0D9D-4166-88D4-56B8C36773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7051" y="4044715"/>
            <a:ext cx="1740368" cy="7721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B536E6-AD21-4023-86AD-30E2667E230B}"/>
              </a:ext>
            </a:extLst>
          </p:cNvPr>
          <p:cNvSpPr/>
          <p:nvPr/>
        </p:nvSpPr>
        <p:spPr>
          <a:xfrm>
            <a:off x="3188420" y="2976237"/>
            <a:ext cx="1966609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some</a:t>
            </a:r>
          </a:p>
          <a:p>
            <a:pPr algn="ctr"/>
            <a:r>
              <a:rPr lang="en-GB" dirty="0"/>
              <a:t>(Straight ahead.)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FD0254-A090-43D7-AE63-E2AEA8F8B017}"/>
              </a:ext>
            </a:extLst>
          </p:cNvPr>
          <p:cNvSpPr/>
          <p:nvPr/>
        </p:nvSpPr>
        <p:spPr>
          <a:xfrm>
            <a:off x="4454115" y="4035242"/>
            <a:ext cx="1966608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much</a:t>
            </a:r>
          </a:p>
          <a:p>
            <a:pPr algn="ctr"/>
            <a:r>
              <a:rPr lang="en-GB" dirty="0"/>
              <a:t>(Turn left.)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2F6BDE-F114-44AA-B674-3F01C602A5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5173118" y="5177252"/>
            <a:ext cx="1740368" cy="7721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2BC3716-2854-4594-82FF-269341A22C7E}"/>
              </a:ext>
            </a:extLst>
          </p:cNvPr>
          <p:cNvSpPr/>
          <p:nvPr/>
        </p:nvSpPr>
        <p:spPr>
          <a:xfrm>
            <a:off x="3970884" y="5167780"/>
            <a:ext cx="1966607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many</a:t>
            </a:r>
            <a:br>
              <a:rPr lang="en-GB" b="1" dirty="0"/>
            </a:br>
            <a:r>
              <a:rPr lang="en-GB" dirty="0"/>
              <a:t>(Turn right.) 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B69A3A11-1150-4A3C-80D1-3AE131F6FCCB}"/>
              </a:ext>
            </a:extLst>
          </p:cNvPr>
          <p:cNvSpPr/>
          <p:nvPr/>
        </p:nvSpPr>
        <p:spPr>
          <a:xfrm>
            <a:off x="3188420" y="2317072"/>
            <a:ext cx="1984697" cy="1398297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hlinkClick r:id="rId4" action="ppaction://hlinksldjump"/>
            <a:extLst>
              <a:ext uri="{FF2B5EF4-FFF2-40B4-BE49-F238E27FC236}">
                <a16:creationId xmlns:a16="http://schemas.microsoft.com/office/drawing/2014/main" id="{C131A8E2-5B21-44F3-A99C-3512D3575DD5}"/>
              </a:ext>
            </a:extLst>
          </p:cNvPr>
          <p:cNvSpPr/>
          <p:nvPr/>
        </p:nvSpPr>
        <p:spPr>
          <a:xfrm>
            <a:off x="3970884" y="5156912"/>
            <a:ext cx="2942602" cy="782975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hlinkClick r:id="rId5" action="ppaction://hlinksldjump"/>
            <a:extLst>
              <a:ext uri="{FF2B5EF4-FFF2-40B4-BE49-F238E27FC236}">
                <a16:creationId xmlns:a16="http://schemas.microsoft.com/office/drawing/2014/main" id="{816661D8-3389-430E-AE37-F97B5507873E}"/>
              </a:ext>
            </a:extLst>
          </p:cNvPr>
          <p:cNvSpPr/>
          <p:nvPr/>
        </p:nvSpPr>
        <p:spPr>
          <a:xfrm>
            <a:off x="3697051" y="4035242"/>
            <a:ext cx="2747243" cy="792996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8098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8A431A71-5C7F-4F8D-9165-58546A6F478E}"/>
              </a:ext>
            </a:extLst>
          </p:cNvPr>
          <p:cNvSpPr/>
          <p:nvPr/>
        </p:nvSpPr>
        <p:spPr bwMode="auto">
          <a:xfrm>
            <a:off x="461962" y="2559915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4A4579C5-BCE0-4C28-AFF6-522AF9338CF2}"/>
              </a:ext>
            </a:extLst>
          </p:cNvPr>
          <p:cNvSpPr txBox="1">
            <a:spLocks/>
          </p:cNvSpPr>
          <p:nvPr/>
        </p:nvSpPr>
        <p:spPr>
          <a:xfrm>
            <a:off x="461962" y="2600659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Oh no! A dead end! </a:t>
            </a: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452945EC-E036-49D1-AB3A-921565ED921C}"/>
              </a:ext>
            </a:extLst>
          </p:cNvPr>
          <p:cNvSpPr/>
          <p:nvPr/>
        </p:nvSpPr>
        <p:spPr>
          <a:xfrm>
            <a:off x="-1" y="3521753"/>
            <a:ext cx="9144000" cy="648997"/>
          </a:xfrm>
          <a:prstGeom prst="rect">
            <a:avLst/>
          </a:prstGeom>
          <a:solidFill>
            <a:srgbClr val="D47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2800" b="1" dirty="0"/>
              <a:t>Click here to start again. </a:t>
            </a:r>
          </a:p>
        </p:txBody>
      </p:sp>
      <p:sp>
        <p:nvSpPr>
          <p:cNvPr id="5" name="Rectangle 4">
            <a:hlinkClick r:id="rId2" action="ppaction://hlinksldjump"/>
            <a:extLst>
              <a:ext uri="{FF2B5EF4-FFF2-40B4-BE49-F238E27FC236}">
                <a16:creationId xmlns:a16="http://schemas.microsoft.com/office/drawing/2014/main" id="{070F0ADD-4369-4E16-8339-CE0C523D340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851329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CF5369-F0F9-4102-A6E4-4F3914BD65A7}"/>
              </a:ext>
            </a:extLst>
          </p:cNvPr>
          <p:cNvSpPr/>
          <p:nvPr/>
        </p:nvSpPr>
        <p:spPr>
          <a:xfrm>
            <a:off x="0" y="387933"/>
            <a:ext cx="9144000" cy="648997"/>
          </a:xfrm>
          <a:prstGeom prst="rect">
            <a:avLst/>
          </a:prstGeom>
          <a:solidFill>
            <a:srgbClr val="D47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Congratulations! You found the centre of the maze!</a:t>
            </a:r>
          </a:p>
        </p:txBody>
      </p:sp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E223FD0-E451-48B3-87B1-7D54074913BA}"/>
              </a:ext>
            </a:extLst>
          </p:cNvPr>
          <p:cNvSpPr/>
          <p:nvPr/>
        </p:nvSpPr>
        <p:spPr>
          <a:xfrm>
            <a:off x="1022222" y="4537428"/>
            <a:ext cx="7099556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2000" dirty="0"/>
              <a:t>Choose the correct quantifier to complete the sentence.</a:t>
            </a:r>
          </a:p>
          <a:p>
            <a:pPr algn="ctr"/>
            <a:endParaRPr lang="en-GB" sz="2000" dirty="0"/>
          </a:p>
          <a:p>
            <a:pPr algn="ctr"/>
            <a:r>
              <a:rPr lang="en-GB" sz="2000" dirty="0"/>
              <a:t>If you make a mistake, you might get lost!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742894-2F80-4F78-8AB3-7DCBF760C3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0"/>
            <a:ext cx="9144000" cy="3429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3104501"/>
            <a:ext cx="9144000" cy="648997"/>
          </a:xfrm>
          <a:prstGeom prst="rect">
            <a:avLst/>
          </a:prstGeom>
          <a:solidFill>
            <a:srgbClr val="D47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2800" b="1" dirty="0"/>
              <a:t>Can you find the centre of the maze?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E223FD0-E451-48B3-87B1-7D54074913BA}"/>
              </a:ext>
            </a:extLst>
          </p:cNvPr>
          <p:cNvSpPr/>
          <p:nvPr/>
        </p:nvSpPr>
        <p:spPr>
          <a:xfrm>
            <a:off x="1363044" y="2326889"/>
            <a:ext cx="6417911" cy="33855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2000" dirty="0"/>
              <a:t>We use </a:t>
            </a:r>
            <a:r>
              <a:rPr lang="en-GB" sz="2000" b="1" dirty="0">
                <a:solidFill>
                  <a:srgbClr val="D47DB1"/>
                </a:solidFill>
              </a:rPr>
              <a:t>how many </a:t>
            </a:r>
            <a:r>
              <a:rPr lang="en-GB" sz="2000" dirty="0"/>
              <a:t>with plural countable nouns to ask about quantity.</a:t>
            </a:r>
          </a:p>
          <a:p>
            <a:pPr algn="ctr"/>
            <a:endParaRPr lang="en-GB" sz="2000" dirty="0"/>
          </a:p>
          <a:p>
            <a:pPr algn="ctr"/>
            <a:r>
              <a:rPr lang="en-GB" sz="2000" dirty="0"/>
              <a:t>We use </a:t>
            </a:r>
            <a:r>
              <a:rPr lang="en-GB" sz="2000" b="1" dirty="0">
                <a:solidFill>
                  <a:srgbClr val="D47DB1"/>
                </a:solidFill>
              </a:rPr>
              <a:t>how much </a:t>
            </a:r>
            <a:r>
              <a:rPr lang="en-GB" sz="2000" dirty="0"/>
              <a:t>with uncountable nouns to ask about quantity.</a:t>
            </a:r>
          </a:p>
          <a:p>
            <a:pPr algn="ctr"/>
            <a:endParaRPr lang="en-GB" sz="2000" dirty="0"/>
          </a:p>
          <a:p>
            <a:pPr algn="ctr"/>
            <a:r>
              <a:rPr lang="en-GB" sz="2000" dirty="0"/>
              <a:t>We use </a:t>
            </a:r>
            <a:r>
              <a:rPr lang="en-GB" sz="2000" b="1" dirty="0">
                <a:solidFill>
                  <a:srgbClr val="D47DB1"/>
                </a:solidFill>
              </a:rPr>
              <a:t>some </a:t>
            </a:r>
            <a:r>
              <a:rPr lang="en-GB" sz="2000" dirty="0"/>
              <a:t>in affirmative sentences with uncountable or plural countable nouns.</a:t>
            </a:r>
          </a:p>
          <a:p>
            <a:pPr algn="ctr"/>
            <a:endParaRPr lang="en-GB" sz="2000" dirty="0"/>
          </a:p>
          <a:p>
            <a:pPr algn="ctr"/>
            <a:r>
              <a:rPr lang="en-GB" sz="2000" dirty="0"/>
              <a:t>We use </a:t>
            </a:r>
            <a:r>
              <a:rPr lang="en-GB" sz="2000" b="1" dirty="0">
                <a:solidFill>
                  <a:srgbClr val="D47DB1"/>
                </a:solidFill>
              </a:rPr>
              <a:t>any </a:t>
            </a:r>
            <a:r>
              <a:rPr lang="en-GB" sz="2000" dirty="0"/>
              <a:t>in negative or question sentences with uncountable or plural countable nouns. 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983328"/>
            <a:ext cx="9144000" cy="772107"/>
          </a:xfrm>
          <a:prstGeom prst="rect">
            <a:avLst/>
          </a:prstGeom>
          <a:solidFill>
            <a:srgbClr val="D47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3600" b="1" dirty="0"/>
              <a:t>Remember:</a:t>
            </a:r>
          </a:p>
        </p:txBody>
      </p:sp>
    </p:spTree>
    <p:extLst>
      <p:ext uri="{BB962C8B-B14F-4D97-AF65-F5344CB8AC3E}">
        <p14:creationId xmlns:p14="http://schemas.microsoft.com/office/powerpoint/2010/main" val="1171696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20EA7C-9A31-481A-8DF5-5EA079C9CF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344118">
            <a:off x="3843858" y="5914999"/>
            <a:ext cx="1740368" cy="772106"/>
          </a:xfrm>
          <a:prstGeom prst="rect">
            <a:avLst/>
          </a:prstGeom>
        </p:spPr>
      </p:pic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9BA8B556-83BD-4C7C-B66D-414A08C7C7DD}"/>
              </a:ext>
            </a:extLst>
          </p:cNvPr>
          <p:cNvSpPr/>
          <p:nvPr/>
        </p:nvSpPr>
        <p:spPr bwMode="auto">
          <a:xfrm>
            <a:off x="461962" y="1720306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A1EF8869-37EF-414C-B681-D9658A9CE7B9}"/>
              </a:ext>
            </a:extLst>
          </p:cNvPr>
          <p:cNvSpPr/>
          <p:nvPr/>
        </p:nvSpPr>
        <p:spPr>
          <a:xfrm>
            <a:off x="-1" y="2682144"/>
            <a:ext cx="9144000" cy="648997"/>
          </a:xfrm>
          <a:prstGeom prst="rect">
            <a:avLst/>
          </a:prstGeom>
          <a:solidFill>
            <a:srgbClr val="D47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2800" b="1" dirty="0"/>
              <a:t>Click here to start again.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2F22957-9450-4559-A200-E88CD382A714}"/>
              </a:ext>
            </a:extLst>
          </p:cNvPr>
          <p:cNvSpPr txBox="1">
            <a:spLocks/>
          </p:cNvSpPr>
          <p:nvPr/>
        </p:nvSpPr>
        <p:spPr>
          <a:xfrm>
            <a:off x="461961" y="1712890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Back at the beginning! </a:t>
            </a:r>
          </a:p>
        </p:txBody>
      </p:sp>
    </p:spTree>
    <p:extLst>
      <p:ext uri="{BB962C8B-B14F-4D97-AF65-F5344CB8AC3E}">
        <p14:creationId xmlns:p14="http://schemas.microsoft.com/office/powerpoint/2010/main" val="256004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4EE91C14-2C01-428A-83D0-DDC9BB86CB6A}"/>
              </a:ext>
            </a:extLst>
          </p:cNvPr>
          <p:cNvSpPr/>
          <p:nvPr/>
        </p:nvSpPr>
        <p:spPr bwMode="auto">
          <a:xfrm>
            <a:off x="457198" y="438151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4020114E-AA49-4104-8838-0387E041F724}"/>
              </a:ext>
            </a:extLst>
          </p:cNvPr>
          <p:cNvSpPr txBox="1">
            <a:spLocks/>
          </p:cNvSpPr>
          <p:nvPr/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/>
              <a:t>How </a:t>
            </a:r>
            <a:r>
              <a:rPr lang="en-GB" sz="2800" u="sng" dirty="0"/>
              <a:t>            </a:t>
            </a:r>
            <a:r>
              <a:rPr lang="en-GB" sz="2800" dirty="0"/>
              <a:t> brothers and sisters do you have?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F8A6EE-A9A4-4CF6-B986-670D6CF003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747471">
            <a:off x="2170811" y="4956207"/>
            <a:ext cx="1740368" cy="77210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8C2182-55C9-4F2D-B78F-336C31F96B41}"/>
              </a:ext>
            </a:extLst>
          </p:cNvPr>
          <p:cNvSpPr/>
          <p:nvPr/>
        </p:nvSpPr>
        <p:spPr>
          <a:xfrm>
            <a:off x="2319292" y="5803900"/>
            <a:ext cx="2013751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many</a:t>
            </a:r>
          </a:p>
          <a:p>
            <a:pPr algn="ctr"/>
            <a:r>
              <a:rPr lang="en-GB" dirty="0"/>
              <a:t>(Turn left.)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5189A9-F224-42E6-B835-37A4A65A04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079111">
            <a:off x="5572439" y="4956206"/>
            <a:ext cx="1740368" cy="7721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08F8FA4-9777-45E0-BD71-F12F6D055BF5}"/>
              </a:ext>
            </a:extLst>
          </p:cNvPr>
          <p:cNvSpPr/>
          <p:nvPr/>
        </p:nvSpPr>
        <p:spPr>
          <a:xfrm>
            <a:off x="5533748" y="5803899"/>
            <a:ext cx="2013751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much </a:t>
            </a:r>
          </a:p>
          <a:p>
            <a:pPr algn="ctr"/>
            <a:r>
              <a:rPr lang="en-GB" dirty="0"/>
              <a:t>(Turn right.) </a:t>
            </a:r>
          </a:p>
        </p:txBody>
      </p:sp>
      <p:sp>
        <p:nvSpPr>
          <p:cNvPr id="15" name="Rectangle 14">
            <a:hlinkClick r:id="rId3" action="ppaction://hlinksldjump"/>
            <a:extLst>
              <a:ext uri="{FF2B5EF4-FFF2-40B4-BE49-F238E27FC236}">
                <a16:creationId xmlns:a16="http://schemas.microsoft.com/office/drawing/2014/main" id="{5581382D-50D9-416D-ABC0-F3F9393A54F1}"/>
              </a:ext>
            </a:extLst>
          </p:cNvPr>
          <p:cNvSpPr/>
          <p:nvPr/>
        </p:nvSpPr>
        <p:spPr>
          <a:xfrm>
            <a:off x="2314505" y="4536489"/>
            <a:ext cx="2013751" cy="2014953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hlinkClick r:id="rId4" action="ppaction://hlinksldjump"/>
            <a:extLst>
              <a:ext uri="{FF2B5EF4-FFF2-40B4-BE49-F238E27FC236}">
                <a16:creationId xmlns:a16="http://schemas.microsoft.com/office/drawing/2014/main" id="{B88DE0DA-872F-429B-BBD3-DB01E7BD2EEE}"/>
              </a:ext>
            </a:extLst>
          </p:cNvPr>
          <p:cNvSpPr/>
          <p:nvPr/>
        </p:nvSpPr>
        <p:spPr>
          <a:xfrm>
            <a:off x="5533747" y="4536489"/>
            <a:ext cx="2101049" cy="2039517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701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D0535049-2F99-427F-BD0F-630C528A73AD}"/>
              </a:ext>
            </a:extLst>
          </p:cNvPr>
          <p:cNvSpPr/>
          <p:nvPr/>
        </p:nvSpPr>
        <p:spPr bwMode="auto">
          <a:xfrm>
            <a:off x="457198" y="438151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CCF6F69D-98CE-46D6-9E79-AD5FA18925CE}"/>
              </a:ext>
            </a:extLst>
          </p:cNvPr>
          <p:cNvSpPr txBox="1">
            <a:spLocks/>
          </p:cNvSpPr>
          <p:nvPr/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/>
              <a:t>I’d like </a:t>
            </a:r>
            <a:r>
              <a:rPr lang="en-GB" sz="3600" u="sng" dirty="0"/>
              <a:t>            </a:t>
            </a:r>
            <a:r>
              <a:rPr lang="en-GB" sz="3600" dirty="0"/>
              <a:t> more pizza, please.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7CE05C-37B0-4923-A308-0A91967D63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1" r="32983"/>
          <a:stretch/>
        </p:blipFill>
        <p:spPr>
          <a:xfrm rot="5400000">
            <a:off x="3583593" y="2454817"/>
            <a:ext cx="1176263" cy="772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8813ED-0D9D-4166-88D4-56B8C36773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7051" y="4044715"/>
            <a:ext cx="1740368" cy="7721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B536E6-AD21-4023-86AD-30E2667E230B}"/>
              </a:ext>
            </a:extLst>
          </p:cNvPr>
          <p:cNvSpPr/>
          <p:nvPr/>
        </p:nvSpPr>
        <p:spPr>
          <a:xfrm>
            <a:off x="3188420" y="2976237"/>
            <a:ext cx="1966609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some</a:t>
            </a:r>
          </a:p>
          <a:p>
            <a:pPr algn="ctr"/>
            <a:r>
              <a:rPr lang="en-GB" dirty="0"/>
              <a:t>(Straight ahead.)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FD0254-A090-43D7-AE63-E2AEA8F8B017}"/>
              </a:ext>
            </a:extLst>
          </p:cNvPr>
          <p:cNvSpPr/>
          <p:nvPr/>
        </p:nvSpPr>
        <p:spPr>
          <a:xfrm>
            <a:off x="4454115" y="4035242"/>
            <a:ext cx="1966608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any</a:t>
            </a:r>
          </a:p>
          <a:p>
            <a:pPr algn="ctr"/>
            <a:r>
              <a:rPr lang="en-GB" dirty="0"/>
              <a:t>(Turn left.)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2F6BDE-F114-44AA-B674-3F01C602A5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5173118" y="5177252"/>
            <a:ext cx="1740368" cy="7721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2BC3716-2854-4594-82FF-269341A22C7E}"/>
              </a:ext>
            </a:extLst>
          </p:cNvPr>
          <p:cNvSpPr/>
          <p:nvPr/>
        </p:nvSpPr>
        <p:spPr>
          <a:xfrm>
            <a:off x="3970884" y="5167780"/>
            <a:ext cx="1966607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many</a:t>
            </a:r>
            <a:br>
              <a:rPr lang="en-GB" b="1" dirty="0"/>
            </a:br>
            <a:r>
              <a:rPr lang="en-GB" dirty="0"/>
              <a:t>(Turn right.) 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B69A3A11-1150-4A3C-80D1-3AE131F6FCCB}"/>
              </a:ext>
            </a:extLst>
          </p:cNvPr>
          <p:cNvSpPr/>
          <p:nvPr/>
        </p:nvSpPr>
        <p:spPr>
          <a:xfrm>
            <a:off x="3697051" y="4035242"/>
            <a:ext cx="2723672" cy="781579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hlinkClick r:id="rId4" action="ppaction://hlinksldjump"/>
            <a:extLst>
              <a:ext uri="{FF2B5EF4-FFF2-40B4-BE49-F238E27FC236}">
                <a16:creationId xmlns:a16="http://schemas.microsoft.com/office/drawing/2014/main" id="{DBB9D1DB-FB71-4C4A-BD40-C0DD75C5ECE7}"/>
              </a:ext>
            </a:extLst>
          </p:cNvPr>
          <p:cNvSpPr/>
          <p:nvPr/>
        </p:nvSpPr>
        <p:spPr>
          <a:xfrm>
            <a:off x="3188420" y="2252738"/>
            <a:ext cx="1941491" cy="1500117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hlinkClick r:id="rId5" action="ppaction://hlinksldjump"/>
            <a:extLst>
              <a:ext uri="{FF2B5EF4-FFF2-40B4-BE49-F238E27FC236}">
                <a16:creationId xmlns:a16="http://schemas.microsoft.com/office/drawing/2014/main" id="{C131A8E2-5B21-44F3-A99C-3512D3575DD5}"/>
              </a:ext>
            </a:extLst>
          </p:cNvPr>
          <p:cNvSpPr/>
          <p:nvPr/>
        </p:nvSpPr>
        <p:spPr>
          <a:xfrm>
            <a:off x="3970884" y="5167780"/>
            <a:ext cx="2942602" cy="765444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3773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0756CA00-8471-422E-A36C-321040DFD7C0}"/>
              </a:ext>
            </a:extLst>
          </p:cNvPr>
          <p:cNvSpPr/>
          <p:nvPr/>
        </p:nvSpPr>
        <p:spPr bwMode="auto">
          <a:xfrm>
            <a:off x="457198" y="438151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67B9DA11-8F62-4BF1-929F-B650376172C1}"/>
              </a:ext>
            </a:extLst>
          </p:cNvPr>
          <p:cNvSpPr txBox="1">
            <a:spLocks/>
          </p:cNvSpPr>
          <p:nvPr/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/>
              <a:t>Do you have </a:t>
            </a:r>
            <a:r>
              <a:rPr lang="en-GB" sz="3600" u="sng" dirty="0"/>
              <a:t>            </a:t>
            </a:r>
            <a:r>
              <a:rPr lang="en-GB" sz="3600" dirty="0"/>
              <a:t> pets at home?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B78452-AE31-456D-9BC9-C812F9BFF8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69" t="-2273" r="39907" b="2273"/>
          <a:stretch/>
        </p:blipFill>
        <p:spPr>
          <a:xfrm rot="4751033">
            <a:off x="2563805" y="4442270"/>
            <a:ext cx="1102748" cy="772107"/>
          </a:xfrm>
          <a:prstGeom prst="rect">
            <a:avLst/>
          </a:prstGeom>
        </p:spPr>
      </p:pic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883B46D7-DC2E-4FCB-B848-94BF3834E0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51"/>
          <a:stretch/>
        </p:blipFill>
        <p:spPr>
          <a:xfrm rot="9140943">
            <a:off x="4675895" y="5616905"/>
            <a:ext cx="1269586" cy="7721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3D02900-258C-48F2-AFF7-FD6419C31C14}"/>
              </a:ext>
            </a:extLst>
          </p:cNvPr>
          <p:cNvSpPr/>
          <p:nvPr/>
        </p:nvSpPr>
        <p:spPr>
          <a:xfrm>
            <a:off x="2333906" y="4899765"/>
            <a:ext cx="2086251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any</a:t>
            </a:r>
          </a:p>
          <a:p>
            <a:pPr algn="ctr"/>
            <a:r>
              <a:rPr lang="en-GB" dirty="0"/>
              <a:t>(Straight ahead.)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D40F1F-8946-4B41-9FC2-4D6885AB104E}"/>
              </a:ext>
            </a:extLst>
          </p:cNvPr>
          <p:cNvSpPr/>
          <p:nvPr/>
        </p:nvSpPr>
        <p:spPr>
          <a:xfrm>
            <a:off x="2953787" y="5839977"/>
            <a:ext cx="2086251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some</a:t>
            </a:r>
          </a:p>
          <a:p>
            <a:pPr algn="ctr"/>
            <a:r>
              <a:rPr lang="en-GB" b="1" dirty="0"/>
              <a:t> </a:t>
            </a:r>
            <a:r>
              <a:rPr lang="en-GB" dirty="0"/>
              <a:t>(Turn right.) </a:t>
            </a:r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id="{8833BC7B-B8BA-4155-A79C-81F9F2646DF0}"/>
              </a:ext>
            </a:extLst>
          </p:cNvPr>
          <p:cNvSpPr/>
          <p:nvPr/>
        </p:nvSpPr>
        <p:spPr>
          <a:xfrm>
            <a:off x="2263344" y="4398750"/>
            <a:ext cx="2156813" cy="1273121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70A679A7-E2E3-4989-8812-030FF6FAF39A}"/>
              </a:ext>
            </a:extLst>
          </p:cNvPr>
          <p:cNvSpPr/>
          <p:nvPr/>
        </p:nvSpPr>
        <p:spPr>
          <a:xfrm>
            <a:off x="2958560" y="5856686"/>
            <a:ext cx="2081478" cy="765325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759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D0535049-2F99-427F-BD0F-630C528A73AD}"/>
              </a:ext>
            </a:extLst>
          </p:cNvPr>
          <p:cNvSpPr/>
          <p:nvPr/>
        </p:nvSpPr>
        <p:spPr bwMode="auto">
          <a:xfrm>
            <a:off x="457198" y="438151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CCF6F69D-98CE-46D6-9E79-AD5FA18925CE}"/>
              </a:ext>
            </a:extLst>
          </p:cNvPr>
          <p:cNvSpPr txBox="1">
            <a:spLocks/>
          </p:cNvSpPr>
          <p:nvPr/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3000" dirty="0"/>
              <a:t>Sorry, I don’t have </a:t>
            </a:r>
            <a:r>
              <a:rPr lang="en-GB" sz="3000" u="sng" dirty="0"/>
              <a:t>           </a:t>
            </a:r>
            <a:r>
              <a:rPr lang="en-GB" sz="3000" dirty="0"/>
              <a:t> time to help you.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7CE05C-37B0-4923-A308-0A91967D63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1" r="32983"/>
          <a:stretch/>
        </p:blipFill>
        <p:spPr>
          <a:xfrm rot="5400000">
            <a:off x="3583593" y="2454817"/>
            <a:ext cx="1176263" cy="772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8813ED-0D9D-4166-88D4-56B8C36773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7051" y="4044715"/>
            <a:ext cx="1740368" cy="7721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B536E6-AD21-4023-86AD-30E2667E230B}"/>
              </a:ext>
            </a:extLst>
          </p:cNvPr>
          <p:cNvSpPr/>
          <p:nvPr/>
        </p:nvSpPr>
        <p:spPr>
          <a:xfrm>
            <a:off x="3188420" y="2976237"/>
            <a:ext cx="1966609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many</a:t>
            </a:r>
          </a:p>
          <a:p>
            <a:pPr algn="ctr"/>
            <a:r>
              <a:rPr lang="en-GB" dirty="0"/>
              <a:t>(Straight ahead.)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FD0254-A090-43D7-AE63-E2AEA8F8B017}"/>
              </a:ext>
            </a:extLst>
          </p:cNvPr>
          <p:cNvSpPr/>
          <p:nvPr/>
        </p:nvSpPr>
        <p:spPr>
          <a:xfrm>
            <a:off x="4454115" y="4035242"/>
            <a:ext cx="1966608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any</a:t>
            </a:r>
          </a:p>
          <a:p>
            <a:pPr algn="ctr"/>
            <a:r>
              <a:rPr lang="en-GB" dirty="0"/>
              <a:t>(Turn left.)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2F6BDE-F114-44AA-B674-3F01C602A5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5173118" y="5177252"/>
            <a:ext cx="1740368" cy="7721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2BC3716-2854-4594-82FF-269341A22C7E}"/>
              </a:ext>
            </a:extLst>
          </p:cNvPr>
          <p:cNvSpPr/>
          <p:nvPr/>
        </p:nvSpPr>
        <p:spPr>
          <a:xfrm>
            <a:off x="3970884" y="5167780"/>
            <a:ext cx="1966607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some</a:t>
            </a:r>
            <a:br>
              <a:rPr lang="en-GB" b="1" dirty="0"/>
            </a:br>
            <a:r>
              <a:rPr lang="en-GB" dirty="0"/>
              <a:t>(Turn right.) 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B69A3A11-1150-4A3C-80D1-3AE131F6FCCB}"/>
              </a:ext>
            </a:extLst>
          </p:cNvPr>
          <p:cNvSpPr/>
          <p:nvPr/>
        </p:nvSpPr>
        <p:spPr>
          <a:xfrm>
            <a:off x="3188419" y="2196699"/>
            <a:ext cx="1966609" cy="1543690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hlinkClick r:id="rId4" action="ppaction://hlinksldjump"/>
            <a:extLst>
              <a:ext uri="{FF2B5EF4-FFF2-40B4-BE49-F238E27FC236}">
                <a16:creationId xmlns:a16="http://schemas.microsoft.com/office/drawing/2014/main" id="{C131A8E2-5B21-44F3-A99C-3512D3575DD5}"/>
              </a:ext>
            </a:extLst>
          </p:cNvPr>
          <p:cNvSpPr/>
          <p:nvPr/>
        </p:nvSpPr>
        <p:spPr>
          <a:xfrm>
            <a:off x="3943574" y="5181209"/>
            <a:ext cx="2942602" cy="765444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hlinkClick r:id="rId5" action="ppaction://hlinksldjump"/>
            <a:extLst>
              <a:ext uri="{FF2B5EF4-FFF2-40B4-BE49-F238E27FC236}">
                <a16:creationId xmlns:a16="http://schemas.microsoft.com/office/drawing/2014/main" id="{5E7C715E-1F4D-4615-8653-4DB95B693A06}"/>
              </a:ext>
            </a:extLst>
          </p:cNvPr>
          <p:cNvSpPr/>
          <p:nvPr/>
        </p:nvSpPr>
        <p:spPr>
          <a:xfrm>
            <a:off x="3697051" y="4035242"/>
            <a:ext cx="2724699" cy="772107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9316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0756CA00-8471-422E-A36C-321040DFD7C0}"/>
              </a:ext>
            </a:extLst>
          </p:cNvPr>
          <p:cNvSpPr/>
          <p:nvPr/>
        </p:nvSpPr>
        <p:spPr bwMode="auto">
          <a:xfrm>
            <a:off x="457198" y="438151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67B9DA11-8F62-4BF1-929F-B650376172C1}"/>
              </a:ext>
            </a:extLst>
          </p:cNvPr>
          <p:cNvSpPr txBox="1">
            <a:spLocks/>
          </p:cNvSpPr>
          <p:nvPr/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/>
              <a:t>How </a:t>
            </a:r>
            <a:r>
              <a:rPr lang="en-GB" sz="2800" u="sng" dirty="0"/>
              <a:t>             </a:t>
            </a:r>
            <a:r>
              <a:rPr lang="en-GB" sz="2800" dirty="0"/>
              <a:t> milk do you want in your coffee?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B78452-AE31-456D-9BC9-C812F9BFF8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69" t="-2273" r="39907" b="2273"/>
          <a:stretch/>
        </p:blipFill>
        <p:spPr>
          <a:xfrm rot="4751033">
            <a:off x="2563805" y="4442270"/>
            <a:ext cx="1102748" cy="772107"/>
          </a:xfrm>
          <a:prstGeom prst="rect">
            <a:avLst/>
          </a:prstGeom>
        </p:spPr>
      </p:pic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883B46D7-DC2E-4FCB-B848-94BF3834E0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51"/>
          <a:stretch/>
        </p:blipFill>
        <p:spPr>
          <a:xfrm rot="9140943">
            <a:off x="4675895" y="5616905"/>
            <a:ext cx="1269586" cy="7721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3D02900-258C-48F2-AFF7-FD6419C31C14}"/>
              </a:ext>
            </a:extLst>
          </p:cNvPr>
          <p:cNvSpPr/>
          <p:nvPr/>
        </p:nvSpPr>
        <p:spPr>
          <a:xfrm>
            <a:off x="2333906" y="4899765"/>
            <a:ext cx="2086251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much</a:t>
            </a:r>
          </a:p>
          <a:p>
            <a:pPr algn="ctr"/>
            <a:r>
              <a:rPr lang="en-GB" dirty="0"/>
              <a:t>(Straight ahead.)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D40F1F-8946-4B41-9FC2-4D6885AB104E}"/>
              </a:ext>
            </a:extLst>
          </p:cNvPr>
          <p:cNvSpPr/>
          <p:nvPr/>
        </p:nvSpPr>
        <p:spPr>
          <a:xfrm>
            <a:off x="2953787" y="5839977"/>
            <a:ext cx="2086251" cy="772107"/>
          </a:xfrm>
          <a:prstGeom prst="rect">
            <a:avLst/>
          </a:prstGeom>
          <a:solidFill>
            <a:srgbClr val="D47DB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many</a:t>
            </a:r>
          </a:p>
          <a:p>
            <a:pPr algn="ctr"/>
            <a:r>
              <a:rPr lang="en-GB" b="1" dirty="0"/>
              <a:t> </a:t>
            </a:r>
            <a:r>
              <a:rPr lang="en-GB" dirty="0"/>
              <a:t>(Turn right.) </a:t>
            </a:r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70A679A7-E2E3-4989-8812-030FF6FAF39A}"/>
              </a:ext>
            </a:extLst>
          </p:cNvPr>
          <p:cNvSpPr/>
          <p:nvPr/>
        </p:nvSpPr>
        <p:spPr>
          <a:xfrm>
            <a:off x="2958560" y="5874193"/>
            <a:ext cx="2081478" cy="765325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hlinkClick r:id="rId4" action="ppaction://hlinksldjump"/>
            <a:extLst>
              <a:ext uri="{FF2B5EF4-FFF2-40B4-BE49-F238E27FC236}">
                <a16:creationId xmlns:a16="http://schemas.microsoft.com/office/drawing/2014/main" id="{DC2A7B23-7F09-4995-80C4-34E8F13DC3C2}"/>
              </a:ext>
            </a:extLst>
          </p:cNvPr>
          <p:cNvSpPr/>
          <p:nvPr/>
        </p:nvSpPr>
        <p:spPr>
          <a:xfrm>
            <a:off x="2333906" y="4287915"/>
            <a:ext cx="2081478" cy="1383957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86800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1B37D4A5-90BB-4844-98B2-369F398C181C}" vid="{00783449-5817-44E1-8606-1A7DF4C9CE7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298</TotalTime>
  <Words>378</Words>
  <Application>Microsoft Office PowerPoint</Application>
  <PresentationFormat>On-screen Show (4:3)</PresentationFormat>
  <Paragraphs>96</Paragraphs>
  <Slides>18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Calibri</vt:lpstr>
      <vt:lpstr>Twinkl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Fox</dc:creator>
  <cp:lastModifiedBy>Rachel Fox</cp:lastModifiedBy>
  <cp:revision>23</cp:revision>
  <dcterms:created xsi:type="dcterms:W3CDTF">2021-04-08T07:59:31Z</dcterms:created>
  <dcterms:modified xsi:type="dcterms:W3CDTF">2021-04-16T11:06:10Z</dcterms:modified>
</cp:coreProperties>
</file>