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9" r:id="rId3"/>
    <p:sldId id="278" r:id="rId4"/>
    <p:sldId id="291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9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0-10-14T08:19:25.478"/>
    </inkml:context>
    <inkml:brush xml:id="br0">
      <inkml:brushProperty name="width" value="0.2" units="cm"/>
      <inkml:brushProperty name="height" value="0.4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565 0 0,'-43'0'0,"43"43"16,-43 43-1,0-86-15,43 43 16,-43 0-16,43 0 16,-86 0-16,86 0 15,-43 43-15,0-43 16,43 1-16,-43 42 16,0-86-16,43 86 15,0-43-15,-43 0 16,43 0-16,0 0 15,-43 0-15,43 0 16,0 0-16,-43 43 16,43-43-1,0 0 1,0 0-16,0 0 16,0 0 15,0 0-31,0 1 15,0-1 17,43 0-17,-43 0 1,86 0 0,0 0-1,-43 0-15,0 0 16,0 0-1,0-43-15,0 43 16,0-43 0,0 0-1,-43 43-15,86-43 32,-43 0-32,44 0 15,-1 0 1,-43 0-16,43-43 15,-43 43-15,43 0 16,-43 0-16,0 0 16,0 0-16,0 0 15,0-43-15,0 43 16,0 0 0,0 0-1,-43-43-15,43 43 0,0 0 16,-43-43-1,43 0-15,1 43 16,-44-43-16,43 43 16,-43-43-1,43 43-15,-43-43 32,43 0-32,-43 0 15,0-1 1,0-42-1,0 0 1,0 0-16,0 43 16,0-43-16,0 43 15,0-43 1,-43 86-16,43-43 0,-43 43 16,43-43-16,0 0 15,-43 0-15,43 0 16,-44 43-16,44-43 15,-43 0-15,43-1 0,-43 44 16,43-43-16,-43 0 16,43 0-16,-43 43 15,0-43-15,0 0 16,43 0 0,-43 43-16,43-43 15,-43 43 1,0 0-16,43-43 0,-43 43 15,0 0 1,43-43 0,-43 43-16,0-43 0,0 43 31,0 0-31,0 0 31,0 0-31,0 0 16,0 0-16,-1 0 15,1 0 1,0 0 15,0 0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28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05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86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57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5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52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02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2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50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39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3556D-DAB4-4E7F-B8F9-105D056DF28C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7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emf"/><Relationship Id="rId4" Type="http://schemas.openxmlformats.org/officeDocument/2006/relationships/customXml" Target="../ink/ink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1024B-025B-490C-8E7A-B6D20B578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>
                <a:latin typeface="Century Gothic" panose="020B0502020202020204" pitchFamily="34" charset="0"/>
              </a:rPr>
              <a:t>Daily message</a:t>
            </a:r>
          </a:p>
          <a:p>
            <a:pPr marL="0" indent="0">
              <a:buNone/>
            </a:pPr>
            <a:r>
              <a:rPr lang="en-US" sz="6000" b="1" dirty="0">
                <a:latin typeface="Century Gothic" panose="020B0502020202020204" pitchFamily="34" charset="0"/>
              </a:rPr>
              <a:t>Today , we are going to </a:t>
            </a:r>
            <a:r>
              <a:rPr lang="en-US" sz="6000" b="1">
                <a:latin typeface="Century Gothic" panose="020B0502020202020204" pitchFamily="34" charset="0"/>
              </a:rPr>
              <a:t>read tricky </a:t>
            </a:r>
            <a:r>
              <a:rPr lang="en-US" sz="6000" b="1" dirty="0">
                <a:latin typeface="Century Gothic" panose="020B0502020202020204" pitchFamily="34" charset="0"/>
              </a:rPr>
              <a:t>words.</a:t>
            </a:r>
          </a:p>
        </p:txBody>
      </p:sp>
    </p:spTree>
    <p:extLst>
      <p:ext uri="{BB962C8B-B14F-4D97-AF65-F5344CB8AC3E}">
        <p14:creationId xmlns:p14="http://schemas.microsoft.com/office/powerpoint/2010/main" val="3418115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151" y="1623848"/>
            <a:ext cx="10515600" cy="3011214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th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F7C61E-96D9-4B8F-82B0-04924BB0F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39409" y="3348201"/>
            <a:ext cx="3449292" cy="265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60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40069"/>
            <a:ext cx="10515600" cy="3310759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solidFill>
                  <a:srgbClr val="FF0000"/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633B2E-1D12-4B51-85D3-B80272034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4845" y="2631799"/>
            <a:ext cx="3475797" cy="288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552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559" y="1639615"/>
            <a:ext cx="10515600" cy="3121572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t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2CBE9B-F265-4651-B4C4-1A1D407B6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04376" y="3428999"/>
            <a:ext cx="2419350" cy="262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71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917" y="1813034"/>
            <a:ext cx="10515600" cy="2538249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d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DD5C5D-3687-4861-811C-24AAD4E48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3465" y="3294406"/>
            <a:ext cx="2419350" cy="326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341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965" y="1655379"/>
            <a:ext cx="10515600" cy="3011214"/>
          </a:xfrm>
        </p:spPr>
        <p:txBody>
          <a:bodyPr>
            <a:noAutofit/>
          </a:bodyPr>
          <a:lstStyle/>
          <a:p>
            <a:pPr algn="ctr"/>
            <a:r>
              <a:rPr lang="en-US" sz="25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25900" b="1" dirty="0">
                <a:latin typeface="Century Gothic" panose="020B0502020202020204" pitchFamily="34" charset="0"/>
              </a:rPr>
              <a:t>ll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42E2CE-2934-445F-9D35-B5950CD0D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86464" y="3114945"/>
            <a:ext cx="2419350" cy="27425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60F82F1-7D45-4AE2-950D-8980AEDE5887}"/>
                  </a:ext>
                </a:extLst>
              </p14:cNvPr>
              <p14:cNvContentPartPr/>
              <p14:nvPr/>
            </p14:nvContentPartPr>
            <p14:xfrm>
              <a:off x="4585460" y="1487874"/>
              <a:ext cx="627480" cy="651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60F82F1-7D45-4AE2-950D-8980AEDE588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49460" y="1415874"/>
                <a:ext cx="699120" cy="79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1830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262" y="1797269"/>
            <a:ext cx="10515600" cy="3247697"/>
          </a:xfrm>
        </p:spPr>
        <p:txBody>
          <a:bodyPr>
            <a:noAutofit/>
          </a:bodyPr>
          <a:lstStyle/>
          <a:p>
            <a:pPr algn="ctr"/>
            <a:r>
              <a:rPr lang="en-US" sz="25900" b="1" dirty="0">
                <a:latin typeface="Century Gothic" panose="020B0502020202020204" pitchFamily="34" charset="0"/>
              </a:rPr>
              <a:t>wa</a:t>
            </a:r>
            <a:r>
              <a:rPr lang="en-US" sz="25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36D058-D952-4F3D-BE48-D5504BD6C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52446" y="3638963"/>
            <a:ext cx="2419350" cy="270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88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97" y="1939159"/>
            <a:ext cx="10515600" cy="3105807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ar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4A1056-6B89-4B16-AD60-98B21ADBC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18889" y="3612459"/>
            <a:ext cx="2419350" cy="310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44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E527DC-ECB1-4174-8670-4582FAA50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7" y="-2040835"/>
            <a:ext cx="12192000" cy="88988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930C5E-1D08-4A0C-B8D6-254B3BC8FFB9}"/>
              </a:ext>
            </a:extLst>
          </p:cNvPr>
          <p:cNvSpPr txBox="1"/>
          <p:nvPr/>
        </p:nvSpPr>
        <p:spPr>
          <a:xfrm>
            <a:off x="7243970" y="3238499"/>
            <a:ext cx="363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opperplate Gothic Light" panose="020E0507020206020404" pitchFamily="34" charset="0"/>
              </a:rPr>
              <a:t>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BF61B2-3193-4D0A-9899-A2D70E4676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237" b="36631"/>
          <a:stretch/>
        </p:blipFill>
        <p:spPr>
          <a:xfrm>
            <a:off x="9384493" y="3306463"/>
            <a:ext cx="1030313" cy="6138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7C610D-67CC-4D9B-9E9A-115CD18C6038}"/>
              </a:ext>
            </a:extLst>
          </p:cNvPr>
          <p:cNvSpPr txBox="1"/>
          <p:nvPr/>
        </p:nvSpPr>
        <p:spPr>
          <a:xfrm>
            <a:off x="6661149" y="3746330"/>
            <a:ext cx="1892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was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55BA7F-4263-472A-B3B8-03BACA2A73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2418" y="3613410"/>
            <a:ext cx="2170364" cy="12863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072709-E308-4083-BCEF-4BB4618625AB}"/>
              </a:ext>
            </a:extLst>
          </p:cNvPr>
          <p:cNvSpPr txBox="1"/>
          <p:nvPr/>
        </p:nvSpPr>
        <p:spPr>
          <a:xfrm>
            <a:off x="7150099" y="4438827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to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9F1DDB-AF6C-4EB8-B775-D8C0040702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9617" y="4271349"/>
            <a:ext cx="1133954" cy="10729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685442-71B7-48DF-AEFB-7645A9E9ED48}"/>
              </a:ext>
            </a:extLst>
          </p:cNvPr>
          <p:cNvSpPr txBox="1"/>
          <p:nvPr/>
        </p:nvSpPr>
        <p:spPr>
          <a:xfrm>
            <a:off x="7078869" y="4934563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do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84F954-5953-46DA-9A40-7A9192FD5C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9507" y="4782613"/>
            <a:ext cx="1274174" cy="107298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B21B50B-F814-4342-BAA7-B586C53CD492}"/>
              </a:ext>
            </a:extLst>
          </p:cNvPr>
          <p:cNvSpPr txBox="1"/>
          <p:nvPr/>
        </p:nvSpPr>
        <p:spPr>
          <a:xfrm>
            <a:off x="6879946" y="5382942"/>
            <a:ext cx="1892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are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D5D05-183C-4072-83AB-9D197E300D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6752" y="5212418"/>
            <a:ext cx="2170364" cy="128636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2E39615-36CB-4702-A054-D15083F3F89C}"/>
              </a:ext>
            </a:extLst>
          </p:cNvPr>
          <p:cNvSpPr txBox="1"/>
          <p:nvPr/>
        </p:nvSpPr>
        <p:spPr>
          <a:xfrm>
            <a:off x="6900156" y="5946979"/>
            <a:ext cx="12096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entury Gothic" panose="020B0502020202020204" pitchFamily="34" charset="0"/>
              </a:rPr>
              <a:t>all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8401083-EBBA-43BB-B1FE-989C352AC6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2228" y="5798440"/>
            <a:ext cx="1457070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6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13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778" y="97790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Tricky words</a:t>
            </a:r>
            <a:r>
              <a:rPr lang="en-US" sz="9600" b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" name="AutoShape 2" descr="Draw a Magician's Hat in Illustrator"/>
          <p:cNvSpPr>
            <a:spLocks noChangeAspect="1" noChangeArrowheads="1"/>
          </p:cNvSpPr>
          <p:nvPr/>
        </p:nvSpPr>
        <p:spPr bwMode="auto">
          <a:xfrm>
            <a:off x="155575" y="-898525"/>
            <a:ext cx="22479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536" y="2340687"/>
            <a:ext cx="4414083" cy="367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740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3E65A1-CA33-4FC7-A8DB-94A7086F6E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715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43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4BA4BC-8285-4E3E-9481-BB70CA25B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99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18" y="1828800"/>
            <a:ext cx="10515600" cy="2948151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h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63A793-E3D6-4681-B15A-8B8D5CD62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86325" y="3996773"/>
            <a:ext cx="2419350" cy="260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36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731" y="1860332"/>
            <a:ext cx="10515600" cy="2664372"/>
          </a:xfrm>
        </p:spPr>
        <p:txBody>
          <a:bodyPr>
            <a:noAutofit/>
          </a:bodyPr>
          <a:lstStyle/>
          <a:p>
            <a:pPr algn="ctr"/>
            <a:r>
              <a:rPr lang="en-US" sz="25900" b="1" dirty="0">
                <a:latin typeface="Century Gothic" panose="020B0502020202020204" pitchFamily="34" charset="0"/>
              </a:rPr>
              <a:t>b</a:t>
            </a:r>
            <a:r>
              <a:rPr lang="en-US" sz="25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B2C1F6-DBF6-4BB9-BFA7-4BD1E44AE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6738" y="3429000"/>
            <a:ext cx="2419350" cy="319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02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435" y="1513490"/>
            <a:ext cx="10515600" cy="3121572"/>
          </a:xfrm>
        </p:spPr>
        <p:txBody>
          <a:bodyPr>
            <a:noAutofit/>
          </a:bodyPr>
          <a:lstStyle/>
          <a:p>
            <a:pPr algn="ctr"/>
            <a:r>
              <a:rPr lang="en-US" sz="25900" b="1" dirty="0">
                <a:latin typeface="Century Gothic" panose="020B0502020202020204" pitchFamily="34" charset="0"/>
              </a:rPr>
              <a:t>w</a:t>
            </a:r>
            <a:r>
              <a:rPr lang="en-US" sz="25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C7A1B2-5B0D-462A-9284-E8E0152F6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0235" y="3241398"/>
            <a:ext cx="2419350" cy="333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2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76552"/>
            <a:ext cx="10515600" cy="2979682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m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DA4BA6-BB52-4BA5-955B-44B129464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36830" y="3116088"/>
            <a:ext cx="2419350" cy="340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32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917" y="2081048"/>
            <a:ext cx="10323786" cy="2490951"/>
          </a:xfrm>
        </p:spPr>
        <p:txBody>
          <a:bodyPr>
            <a:noAutofit/>
          </a:bodyPr>
          <a:lstStyle/>
          <a:p>
            <a:pPr algn="ctr"/>
            <a:r>
              <a:rPr lang="en-US" sz="25900" b="1" dirty="0">
                <a:latin typeface="Century Gothic" panose="020B0502020202020204" pitchFamily="34" charset="0"/>
              </a:rPr>
              <a:t>sh</a:t>
            </a:r>
            <a:r>
              <a:rPr lang="en-US" sz="25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0AAEB1-DBCE-4335-8F15-579C9FAC6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98504" y="3326522"/>
            <a:ext cx="4257675" cy="295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787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32</Words>
  <Application>Microsoft Office PowerPoint</Application>
  <PresentationFormat>Widescreen</PresentationFormat>
  <Paragraphs>21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Adobe Kaiti Std R</vt:lpstr>
      <vt:lpstr>Arial</vt:lpstr>
      <vt:lpstr>Calibri</vt:lpstr>
      <vt:lpstr>Calibri Light</vt:lpstr>
      <vt:lpstr>Century Gothic</vt:lpstr>
      <vt:lpstr>Copperplate Gothic Light</vt:lpstr>
      <vt:lpstr>Office Theme</vt:lpstr>
      <vt:lpstr>PowerPoint Presentation</vt:lpstr>
      <vt:lpstr>Tricky words </vt:lpstr>
      <vt:lpstr>PowerPoint Presentation</vt:lpstr>
      <vt:lpstr>PowerPoint Presentation</vt:lpstr>
      <vt:lpstr>he</vt:lpstr>
      <vt:lpstr>be</vt:lpstr>
      <vt:lpstr>we</vt:lpstr>
      <vt:lpstr>me</vt:lpstr>
      <vt:lpstr>she</vt:lpstr>
      <vt:lpstr>the</vt:lpstr>
      <vt:lpstr>I</vt:lpstr>
      <vt:lpstr>to</vt:lpstr>
      <vt:lpstr>do</vt:lpstr>
      <vt:lpstr>all</vt:lpstr>
      <vt:lpstr>was</vt:lpstr>
      <vt:lpstr>are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</dc:title>
  <dc:creator>THINK PAD</dc:creator>
  <cp:lastModifiedBy>Admin</cp:lastModifiedBy>
  <cp:revision>45</cp:revision>
  <dcterms:created xsi:type="dcterms:W3CDTF">2020-10-12T15:51:38Z</dcterms:created>
  <dcterms:modified xsi:type="dcterms:W3CDTF">2021-04-07T05:35:34Z</dcterms:modified>
</cp:coreProperties>
</file>