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66DC-79BD-4FF3-947F-9A909410D2AC}" type="datetimeFigureOut">
              <a:rPr lang="ar-JO" smtClean="0"/>
              <a:t>1/23/1442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F5B8-3F4A-4610-A775-B9844390B930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618220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66DC-79BD-4FF3-947F-9A909410D2AC}" type="datetimeFigureOut">
              <a:rPr lang="ar-JO" smtClean="0"/>
              <a:t>1/23/1442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F5B8-3F4A-4610-A775-B9844390B930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34718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66DC-79BD-4FF3-947F-9A909410D2AC}" type="datetimeFigureOut">
              <a:rPr lang="ar-JO" smtClean="0"/>
              <a:t>1/23/1442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F5B8-3F4A-4610-A775-B9844390B930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878473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66DC-79BD-4FF3-947F-9A909410D2AC}" type="datetimeFigureOut">
              <a:rPr lang="ar-JO" smtClean="0"/>
              <a:t>1/23/1442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F5B8-3F4A-4610-A775-B9844390B930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193723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66DC-79BD-4FF3-947F-9A909410D2AC}" type="datetimeFigureOut">
              <a:rPr lang="ar-JO" smtClean="0"/>
              <a:t>1/23/1442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F5B8-3F4A-4610-A775-B9844390B930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74208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66DC-79BD-4FF3-947F-9A909410D2AC}" type="datetimeFigureOut">
              <a:rPr lang="ar-JO" smtClean="0"/>
              <a:t>1/23/1442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F5B8-3F4A-4610-A775-B9844390B930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38435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66DC-79BD-4FF3-947F-9A909410D2AC}" type="datetimeFigureOut">
              <a:rPr lang="ar-JO" smtClean="0"/>
              <a:t>1/23/1442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F5B8-3F4A-4610-A775-B9844390B930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180408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66DC-79BD-4FF3-947F-9A909410D2AC}" type="datetimeFigureOut">
              <a:rPr lang="ar-JO" smtClean="0"/>
              <a:t>1/23/1442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F5B8-3F4A-4610-A775-B9844390B930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866455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66DC-79BD-4FF3-947F-9A909410D2AC}" type="datetimeFigureOut">
              <a:rPr lang="ar-JO" smtClean="0"/>
              <a:t>1/23/1442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F5B8-3F4A-4610-A775-B9844390B930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935155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66DC-79BD-4FF3-947F-9A909410D2AC}" type="datetimeFigureOut">
              <a:rPr lang="ar-JO" smtClean="0"/>
              <a:t>1/23/1442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F5B8-3F4A-4610-A775-B9844390B930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16143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866DC-79BD-4FF3-947F-9A909410D2AC}" type="datetimeFigureOut">
              <a:rPr lang="ar-JO" smtClean="0"/>
              <a:t>1/23/1442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4CF5B8-3F4A-4610-A775-B9844390B930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588368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866DC-79BD-4FF3-947F-9A909410D2AC}" type="datetimeFigureOut">
              <a:rPr lang="ar-JO" smtClean="0"/>
              <a:t>1/23/1442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4CF5B8-3F4A-4610-A775-B9844390B930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54528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ar-JO" dirty="0" smtClean="0"/>
              <a:t>نشاط </a:t>
            </a:r>
            <a:br>
              <a:rPr lang="ar-JO" dirty="0" smtClean="0"/>
            </a:br>
            <a:r>
              <a:rPr lang="ar-JO" dirty="0" smtClean="0">
                <a:solidFill>
                  <a:srgbClr val="FF0000"/>
                </a:solidFill>
              </a:rPr>
              <a:t>( الجملة الفعليّة والاسميّة )</a:t>
            </a:r>
            <a:endParaRPr lang="ar-JO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373890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0304" y="450761"/>
            <a:ext cx="11745533" cy="618630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ar-JO" sz="4400" b="1" dirty="0" smtClean="0"/>
              <a:t>صنّف الجملَ الآتيةَ إلى فعليّةٍ أو اسميّةٍ</a:t>
            </a:r>
            <a:r>
              <a:rPr lang="ar-JO" sz="4400" dirty="0" smtClean="0"/>
              <a:t>:</a:t>
            </a:r>
          </a:p>
          <a:p>
            <a:pPr>
              <a:lnSpc>
                <a:spcPct val="150000"/>
              </a:lnSpc>
            </a:pPr>
            <a:r>
              <a:rPr lang="ar-JO" sz="4400" dirty="0" smtClean="0"/>
              <a:t>ــ الأشجارُ رئةُ البيئةِ.</a:t>
            </a:r>
          </a:p>
          <a:p>
            <a:pPr>
              <a:lnSpc>
                <a:spcPct val="150000"/>
              </a:lnSpc>
            </a:pPr>
            <a:r>
              <a:rPr lang="ar-JO" sz="4400" dirty="0" smtClean="0"/>
              <a:t>ــ النّيلُ </a:t>
            </a:r>
            <a:r>
              <a:rPr lang="ar-JO" sz="4400" smtClean="0"/>
              <a:t>أطولُ </a:t>
            </a:r>
            <a:r>
              <a:rPr lang="ar-JO" sz="4400" smtClean="0"/>
              <a:t>أنهارِ </a:t>
            </a:r>
            <a:r>
              <a:rPr lang="ar-JO" sz="4400" dirty="0" smtClean="0"/>
              <a:t>الأرضِ.             </a:t>
            </a:r>
          </a:p>
          <a:p>
            <a:pPr>
              <a:lnSpc>
                <a:spcPct val="150000"/>
              </a:lnSpc>
            </a:pPr>
            <a:r>
              <a:rPr lang="ar-JO" sz="4400" dirty="0" smtClean="0"/>
              <a:t>ــ سكنَ الإنسانُ الأوّلُ في الكهوفِ والمغاراتِ.</a:t>
            </a:r>
          </a:p>
          <a:p>
            <a:pPr>
              <a:lnSpc>
                <a:spcPct val="150000"/>
              </a:lnSpc>
            </a:pPr>
            <a:r>
              <a:rPr lang="ar-JO" sz="4400" dirty="0" smtClean="0"/>
              <a:t>ــ تعيشُ معظمُ الضّفادعِ في القاراتِ كلِّها، ما عدا القارّةَ القُطبيّةَ.</a:t>
            </a:r>
          </a:p>
          <a:p>
            <a:pPr>
              <a:lnSpc>
                <a:spcPct val="150000"/>
              </a:lnSpc>
            </a:pPr>
            <a:r>
              <a:rPr lang="ar-JO" sz="4400" dirty="0" smtClean="0"/>
              <a:t>ــ يستمدُّ القمرُ نورَهُ منَ الشّمسِ.</a:t>
            </a:r>
            <a:endParaRPr lang="ar-JO" sz="4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281" y="1341626"/>
            <a:ext cx="2807596" cy="2202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073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48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نشاط  ( الجملة الفعليّة والاسميّة )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نشاط  ( الجملة الفعليّة والاسميّة )</dc:title>
  <dc:creator>user</dc:creator>
  <cp:lastModifiedBy>user</cp:lastModifiedBy>
  <cp:revision>4</cp:revision>
  <dcterms:created xsi:type="dcterms:W3CDTF">2020-07-13T15:13:16Z</dcterms:created>
  <dcterms:modified xsi:type="dcterms:W3CDTF">2020-09-10T06:54:30Z</dcterms:modified>
</cp:coreProperties>
</file>