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028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0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8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8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7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2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1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5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13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3556D-DAB4-4E7F-B8F9-105D056DF28C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2ABF-BB04-4928-9AB8-41776ECA87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778" y="977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>
                <a:solidFill>
                  <a:srgbClr val="FF0000"/>
                </a:solidFill>
              </a:rPr>
              <a:t>Tricky words</a:t>
            </a:r>
            <a:r>
              <a:rPr lang="en-US" sz="9600" dirty="0"/>
              <a:t> </a:t>
            </a:r>
          </a:p>
        </p:txBody>
      </p:sp>
      <p:sp>
        <p:nvSpPr>
          <p:cNvPr id="3" name="AutoShape 2" descr="Draw a Magician's Hat in Illustrator"/>
          <p:cNvSpPr>
            <a:spLocks noChangeAspect="1" noChangeArrowheads="1"/>
          </p:cNvSpPr>
          <p:nvPr/>
        </p:nvSpPr>
        <p:spPr bwMode="auto">
          <a:xfrm>
            <a:off x="155575" y="-898525"/>
            <a:ext cx="22479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536" y="2340687"/>
            <a:ext cx="4414083" cy="367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740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559" y="1639615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6702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1813034"/>
            <a:ext cx="10515600" cy="253824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d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25434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965" y="1655379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</a:t>
            </a:r>
            <a:r>
              <a:rPr lang="en-US" sz="15000" b="1" dirty="0">
                <a:latin typeface="Century Gothic" panose="020B0502020202020204" pitchFamily="34" charset="0"/>
              </a:rPr>
              <a:t>ll</a:t>
            </a:r>
          </a:p>
        </p:txBody>
      </p:sp>
    </p:spTree>
    <p:extLst>
      <p:ext uri="{BB962C8B-B14F-4D97-AF65-F5344CB8AC3E}">
        <p14:creationId xmlns:p14="http://schemas.microsoft.com/office/powerpoint/2010/main" val="891830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262" y="1797269"/>
            <a:ext cx="10515600" cy="324769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wa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83128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97" y="1939159"/>
            <a:ext cx="10515600" cy="3105807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ar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97004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87910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18" y="1828800"/>
            <a:ext cx="10515600" cy="29481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48736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31" y="1860332"/>
            <a:ext cx="10515600" cy="26643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b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37650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435" y="1513490"/>
            <a:ext cx="10515600" cy="312157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w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179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76552"/>
            <a:ext cx="10515600" cy="2979682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m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517432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917" y="2081048"/>
            <a:ext cx="10323786" cy="2490951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sh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12787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151" y="1623848"/>
            <a:ext cx="10515600" cy="3011214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latin typeface="Century Gothic" panose="020B0502020202020204" pitchFamily="34" charset="0"/>
              </a:rPr>
              <a:t>th</a:t>
            </a:r>
            <a:r>
              <a:rPr lang="en-US" sz="15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1936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0069"/>
            <a:ext cx="10515600" cy="3310759"/>
          </a:xfrm>
        </p:spPr>
        <p:txBody>
          <a:bodyPr>
            <a:noAutofit/>
          </a:bodyPr>
          <a:lstStyle/>
          <a:p>
            <a:pPr algn="ctr"/>
            <a:r>
              <a:rPr lang="en-US" sz="15000" b="1" dirty="0">
                <a:solidFill>
                  <a:srgbClr val="FF0000"/>
                </a:solidFill>
                <a:latin typeface="Century" panose="02040604050505020304" pitchFamily="18" charset="0"/>
                <a:ea typeface="Adobe Kaiti Std R" panose="02020400000000000000" pitchFamily="18" charset="-128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038552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</Words>
  <Application>Microsoft Office PowerPoint</Application>
  <PresentationFormat>Widescreen</PresentationFormat>
  <Paragraphs>13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Tricky words </vt:lpstr>
      <vt:lpstr>PowerPoint Presentation</vt:lpstr>
      <vt:lpstr>he</vt:lpstr>
      <vt:lpstr>be</vt:lpstr>
      <vt:lpstr>we</vt:lpstr>
      <vt:lpstr>me</vt:lpstr>
      <vt:lpstr>she</vt:lpstr>
      <vt:lpstr>the</vt:lpstr>
      <vt:lpstr>I</vt:lpstr>
      <vt:lpstr>to</vt:lpstr>
      <vt:lpstr>do</vt:lpstr>
      <vt:lpstr>all</vt:lpstr>
      <vt:lpstr>was</vt:lpstr>
      <vt:lpstr>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</dc:title>
  <dc:creator>THINK PAD</dc:creator>
  <cp:lastModifiedBy>faten abu baker</cp:lastModifiedBy>
  <cp:revision>9</cp:revision>
  <dcterms:created xsi:type="dcterms:W3CDTF">2020-10-12T15:51:38Z</dcterms:created>
  <dcterms:modified xsi:type="dcterms:W3CDTF">2023-09-18T07:47:09Z</dcterms:modified>
</cp:coreProperties>
</file>