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8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UeJKKui1LY0" TargetMode="Externa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>
                <a:latin typeface="Century Gothic" panose="020B0502020202020204" pitchFamily="34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26464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6" y="1298222"/>
            <a:ext cx="4662311" cy="4436534"/>
          </a:xfrm>
        </p:spPr>
      </p:pic>
    </p:spTree>
    <p:extLst>
      <p:ext uri="{BB962C8B-B14F-4D97-AF65-F5344CB8AC3E}">
        <p14:creationId xmlns:p14="http://schemas.microsoft.com/office/powerpoint/2010/main" val="17345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4" y="1382273"/>
            <a:ext cx="3893784" cy="3893784"/>
          </a:xfrm>
        </p:spPr>
      </p:pic>
    </p:spTree>
    <p:extLst>
      <p:ext uri="{BB962C8B-B14F-4D97-AF65-F5344CB8AC3E}">
        <p14:creationId xmlns:p14="http://schemas.microsoft.com/office/powerpoint/2010/main" val="13627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UeJKKui1LY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25676"/>
            <a:ext cx="10078156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844" y="1370718"/>
            <a:ext cx="9144000" cy="2387600"/>
          </a:xfrm>
        </p:spPr>
        <p:txBody>
          <a:bodyPr>
            <a:normAutofit/>
          </a:bodyPr>
          <a:lstStyle/>
          <a:p>
            <a:r>
              <a:rPr lang="en-US" sz="14900" dirty="0">
                <a:latin typeface="Century Gothic" panose="020B0502020202020204" pitchFamily="34" charset="0"/>
              </a:rPr>
              <a:t>sphere</a:t>
            </a:r>
            <a:r>
              <a:rPr lang="en-US" sz="149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957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1" y="0"/>
            <a:ext cx="6894425" cy="6894425"/>
          </a:xfrm>
        </p:spPr>
      </p:pic>
    </p:spTree>
    <p:extLst>
      <p:ext uri="{BB962C8B-B14F-4D97-AF65-F5344CB8AC3E}">
        <p14:creationId xmlns:p14="http://schemas.microsoft.com/office/powerpoint/2010/main" val="41659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3" y="1179071"/>
            <a:ext cx="4399139" cy="4399139"/>
          </a:xfrm>
        </p:spPr>
      </p:pic>
    </p:spTree>
    <p:extLst>
      <p:ext uri="{BB962C8B-B14F-4D97-AF65-F5344CB8AC3E}">
        <p14:creationId xmlns:p14="http://schemas.microsoft.com/office/powerpoint/2010/main" val="4314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05" y="829116"/>
            <a:ext cx="5347406" cy="5347406"/>
          </a:xfrm>
        </p:spPr>
      </p:pic>
    </p:spTree>
    <p:extLst>
      <p:ext uri="{BB962C8B-B14F-4D97-AF65-F5344CB8AC3E}">
        <p14:creationId xmlns:p14="http://schemas.microsoft.com/office/powerpoint/2010/main" val="41253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2" y="846048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29786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1190361"/>
            <a:ext cx="5176661" cy="5176661"/>
          </a:xfrm>
        </p:spPr>
      </p:pic>
    </p:spTree>
    <p:extLst>
      <p:ext uri="{BB962C8B-B14F-4D97-AF65-F5344CB8AC3E}">
        <p14:creationId xmlns:p14="http://schemas.microsoft.com/office/powerpoint/2010/main" val="28606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44" y="1456267"/>
            <a:ext cx="5046133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9" y="146438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8690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1404849"/>
            <a:ext cx="4537251" cy="4537251"/>
          </a:xfrm>
        </p:spPr>
      </p:pic>
    </p:spTree>
    <p:extLst>
      <p:ext uri="{BB962C8B-B14F-4D97-AF65-F5344CB8AC3E}">
        <p14:creationId xmlns:p14="http://schemas.microsoft.com/office/powerpoint/2010/main" val="295604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sz="4000" dirty="0"/>
              <a:t>2D                                        3D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2953147"/>
            <a:ext cx="3264163" cy="326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4" y="2287975"/>
            <a:ext cx="4453467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44" y="253383"/>
            <a:ext cx="6434667" cy="6434667"/>
          </a:xfrm>
        </p:spPr>
      </p:pic>
    </p:spTree>
    <p:extLst>
      <p:ext uri="{BB962C8B-B14F-4D97-AF65-F5344CB8AC3E}">
        <p14:creationId xmlns:p14="http://schemas.microsoft.com/office/powerpoint/2010/main" val="397677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956" y="1027290"/>
            <a:ext cx="5520265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56" y="733778"/>
            <a:ext cx="4775199" cy="52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55" y="525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Century Gothic" panose="020B0502020202020204" pitchFamily="34" charset="0"/>
              </a:rPr>
              <a:t>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682044"/>
            <a:ext cx="5475112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52" y="118215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5550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87" y="1227314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4763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77799"/>
            <a:ext cx="6152445" cy="4330435"/>
          </a:xfrm>
        </p:spPr>
      </p:pic>
    </p:spTree>
    <p:extLst>
      <p:ext uri="{BB962C8B-B14F-4D97-AF65-F5344CB8AC3E}">
        <p14:creationId xmlns:p14="http://schemas.microsoft.com/office/powerpoint/2010/main" val="271536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</Words>
  <Application>Microsoft Office PowerPoint</Application>
  <PresentationFormat>Widescreen</PresentationFormat>
  <Paragraphs>4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faten abu baker</cp:lastModifiedBy>
  <cp:revision>11</cp:revision>
  <dcterms:created xsi:type="dcterms:W3CDTF">2020-06-17T06:26:50Z</dcterms:created>
  <dcterms:modified xsi:type="dcterms:W3CDTF">2023-09-18T07:46:11Z</dcterms:modified>
</cp:coreProperties>
</file>