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B4A1-CFAA-4801-8705-C9139A8EA5AA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662F-FC5A-46A8-9255-7E5D8B9FF4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9379-C536-4AAC-ADFD-CE785B7F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2000" dirty="0">
                <a:latin typeface="Comic Sans MS" panose="030F0702030302020204" pitchFamily="66" charset="0"/>
              </a:rPr>
              <a:t>       </a:t>
            </a:r>
            <a:r>
              <a:rPr lang="en-US" sz="1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Ss</a:t>
            </a: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4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sun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Users\user\Desktop\s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3479800" cy="34798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86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495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spider</a:t>
            </a:r>
            <a:endParaRPr lang="en-GB" sz="115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050" name="Picture 2" descr="C:\Users\user\Desktop\sp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0525"/>
            <a:ext cx="5715000" cy="3286125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3276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2672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800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562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se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  <a:cs typeface="Arabic Typesetting" pitchFamily="66" charset="-78"/>
              </a:rPr>
              <a:t>a</a:t>
            </a:r>
            <a:r>
              <a:rPr lang="en-US" sz="8800" dirty="0">
                <a:solidFill>
                  <a:schemeClr val="tx1"/>
                </a:solidFill>
                <a:latin typeface="Berlin Sans FB" pitchFamily="34" charset="0"/>
                <a:cs typeface="Arial" pitchFamily="34" charset="0"/>
              </a:rPr>
              <a:t>g</a:t>
            </a:r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ull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3074" name="Picture 2" descr="C:\Users\user\Desktop\seag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8512"/>
            <a:ext cx="3394521" cy="3116064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048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864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943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submarine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4101" name="Picture 5" descr="C:\Users\user\Desktop\subma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4038600" cy="2942409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205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51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200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148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292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486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867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324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nest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5122" name="Picture 2" descr="C:\Users\user\Desktop\n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3962400" cy="3962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733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4958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9530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10200" y="52578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grass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6146" name="Picture 2" descr="C:\Users\user\Desktop\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738835" cy="26924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657600" y="5410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340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Berlin Sans FB" pitchFamily="34" charset="0"/>
              </a:rPr>
              <a:t>bus</a:t>
            </a:r>
            <a:endParaRPr lang="en-GB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7170" name="Picture 2" descr="C:\Users\user\Desktop\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4789488" cy="358749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038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7244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81600" y="5334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faten abu baker</cp:lastModifiedBy>
  <cp:revision>25</cp:revision>
  <dcterms:created xsi:type="dcterms:W3CDTF">2020-06-16T10:54:59Z</dcterms:created>
  <dcterms:modified xsi:type="dcterms:W3CDTF">2023-09-18T07:47:46Z</dcterms:modified>
</cp:coreProperties>
</file>