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4" r:id="rId3"/>
    <p:sldId id="284" r:id="rId4"/>
    <p:sldId id="283" r:id="rId5"/>
    <p:sldId id="269" r:id="rId6"/>
    <p:sldId id="270" r:id="rId7"/>
    <p:sldId id="268" r:id="rId8"/>
    <p:sldId id="285" r:id="rId9"/>
    <p:sldId id="286" r:id="rId10"/>
    <p:sldId id="287" r:id="rId11"/>
    <p:sldId id="288" r:id="rId12"/>
    <p:sldId id="292" r:id="rId13"/>
    <p:sldId id="290" r:id="rId14"/>
    <p:sldId id="291" r:id="rId15"/>
    <p:sldId id="293" r:id="rId16"/>
    <p:sldId id="294" r:id="rId17"/>
    <p:sldId id="271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anose="020B0604020202020204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DB1"/>
    <a:srgbClr val="5F8D4B"/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82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29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137160" y="6027807"/>
            <a:ext cx="1067386" cy="627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137160" y="5933460"/>
            <a:ext cx="1067386" cy="757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07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3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32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5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68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72" r:id="rId4"/>
    <p:sldLayoutId id="2147483663" r:id="rId5"/>
    <p:sldLayoutId id="2147483668" r:id="rId6"/>
    <p:sldLayoutId id="2147483669" r:id="rId7"/>
    <p:sldLayoutId id="2147483670" r:id="rId8"/>
    <p:sldLayoutId id="2147483671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I need </a:t>
            </a:r>
            <a:r>
              <a:rPr lang="en-GB" sz="3600" u="sng" dirty="0"/>
              <a:t>            </a:t>
            </a:r>
            <a:r>
              <a:rPr lang="en-GB" sz="3600" dirty="0"/>
              <a:t> more bread, please.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68262" y="5823348"/>
            <a:ext cx="2081478" cy="77210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5E7E62C1-0028-455B-8062-51D53B909033}"/>
              </a:ext>
            </a:extLst>
          </p:cNvPr>
          <p:cNvSpPr/>
          <p:nvPr/>
        </p:nvSpPr>
        <p:spPr>
          <a:xfrm>
            <a:off x="2370155" y="4370044"/>
            <a:ext cx="2050002" cy="127312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10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How </a:t>
            </a:r>
            <a:r>
              <a:rPr lang="en-GB" sz="3200" u="sng" dirty="0"/>
              <a:t>             </a:t>
            </a:r>
            <a:r>
              <a:rPr lang="en-GB" sz="3200" dirty="0"/>
              <a:t> people live in your town?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733788" y="4099303"/>
            <a:ext cx="2686935" cy="70615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188420" y="2252739"/>
            <a:ext cx="1966608" cy="150034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EF3648A5-63CA-4041-A643-0E105DD6F9D7}"/>
              </a:ext>
            </a:extLst>
          </p:cNvPr>
          <p:cNvSpPr/>
          <p:nvPr/>
        </p:nvSpPr>
        <p:spPr>
          <a:xfrm>
            <a:off x="3947311" y="5156420"/>
            <a:ext cx="2966175" cy="78309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44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600" dirty="0"/>
              <a:t>There aren’t </a:t>
            </a:r>
            <a:r>
              <a:rPr lang="en-GB" sz="2600" u="sng" dirty="0"/>
              <a:t>             </a:t>
            </a:r>
            <a:r>
              <a:rPr lang="en-GB" sz="2600" dirty="0"/>
              <a:t> mountains in my home town.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5490098" y="4463874"/>
            <a:ext cx="2101049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EF2D6A8-307C-4BE9-9EDA-F279BB05F67F}"/>
              </a:ext>
            </a:extLst>
          </p:cNvPr>
          <p:cNvSpPr/>
          <p:nvPr/>
        </p:nvSpPr>
        <p:spPr>
          <a:xfrm>
            <a:off x="2341116" y="4561053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91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How </a:t>
            </a:r>
            <a:r>
              <a:rPr lang="en-GB" sz="3000" u="sng" dirty="0"/>
              <a:t>            </a:t>
            </a:r>
            <a:r>
              <a:rPr lang="en-GB" sz="3000" dirty="0"/>
              <a:t> water do you drink every day?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970884" y="5189339"/>
            <a:ext cx="2942602" cy="70615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697051" y="4033846"/>
            <a:ext cx="2723672" cy="78297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1254219A-D19F-4C30-89C8-B2D7109575CE}"/>
              </a:ext>
            </a:extLst>
          </p:cNvPr>
          <p:cNvSpPr/>
          <p:nvPr/>
        </p:nvSpPr>
        <p:spPr>
          <a:xfrm>
            <a:off x="3164848" y="2252739"/>
            <a:ext cx="2013751" cy="149560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05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Annette has </a:t>
            </a:r>
            <a:r>
              <a:rPr lang="en-GB" sz="3200" u="sng" dirty="0"/>
              <a:t>            </a:t>
            </a:r>
            <a:r>
              <a:rPr lang="en-GB" sz="3200" dirty="0"/>
              <a:t> pencils in her bag.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3787" y="5825582"/>
            <a:ext cx="2081478" cy="79954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6B45439-8DD1-4CD8-AF56-255CAEDC2328}"/>
              </a:ext>
            </a:extLst>
          </p:cNvPr>
          <p:cNvSpPr/>
          <p:nvPr/>
        </p:nvSpPr>
        <p:spPr>
          <a:xfrm>
            <a:off x="2370155" y="4323425"/>
            <a:ext cx="2013751" cy="135246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85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How </a:t>
            </a:r>
            <a:r>
              <a:rPr lang="en-GB" sz="3200" u="sng" dirty="0"/>
              <a:t>            </a:t>
            </a:r>
            <a:r>
              <a:rPr lang="en-GB" sz="3200" dirty="0"/>
              <a:t> biscuits are on the plate?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2333523" y="4536489"/>
            <a:ext cx="2013751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E4B628E7-F47B-43EF-B891-EF9BEBFA635B}"/>
              </a:ext>
            </a:extLst>
          </p:cNvPr>
          <p:cNvSpPr/>
          <p:nvPr/>
        </p:nvSpPr>
        <p:spPr>
          <a:xfrm>
            <a:off x="5533748" y="4578779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204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How </a:t>
            </a:r>
            <a:r>
              <a:rPr lang="en-GB" sz="3600" u="sng" dirty="0"/>
              <a:t>             </a:t>
            </a:r>
            <a:r>
              <a:rPr lang="en-GB" sz="3600" dirty="0"/>
              <a:t> rice is in the cup?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188420" y="2317072"/>
            <a:ext cx="1984697" cy="139829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70884" y="5156912"/>
            <a:ext cx="2942602" cy="78297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816661D8-3389-430E-AE37-F97B5507873E}"/>
              </a:ext>
            </a:extLst>
          </p:cNvPr>
          <p:cNvSpPr/>
          <p:nvPr/>
        </p:nvSpPr>
        <p:spPr>
          <a:xfrm>
            <a:off x="3697051" y="4035242"/>
            <a:ext cx="2747243" cy="79299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09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461962" y="2559915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461962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Oh no! A dead end! 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-1" y="3521753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070F0ADD-4369-4E16-8339-CE0C523D34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CF5369-F0F9-4102-A6E4-4F3914BD65A7}"/>
              </a:ext>
            </a:extLst>
          </p:cNvPr>
          <p:cNvSpPr/>
          <p:nvPr/>
        </p:nvSpPr>
        <p:spPr>
          <a:xfrm>
            <a:off x="0" y="387933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Congratulations! You found the centre of the maze!</a:t>
            </a:r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23FD0-E451-48B3-87B1-7D54074913BA}"/>
              </a:ext>
            </a:extLst>
          </p:cNvPr>
          <p:cNvSpPr/>
          <p:nvPr/>
        </p:nvSpPr>
        <p:spPr>
          <a:xfrm>
            <a:off x="1022222" y="4537428"/>
            <a:ext cx="70995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Choose the correct quantifier to complete the sentence.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If you make a mistake, you might get lost!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42894-2F80-4F78-8AB3-7DCBF760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04501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Can you find the centre of the maze?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23FD0-E451-48B3-87B1-7D54074913BA}"/>
              </a:ext>
            </a:extLst>
          </p:cNvPr>
          <p:cNvSpPr/>
          <p:nvPr/>
        </p:nvSpPr>
        <p:spPr>
          <a:xfrm>
            <a:off x="1363044" y="2326889"/>
            <a:ext cx="6417911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how many </a:t>
            </a:r>
            <a:r>
              <a:rPr lang="en-GB" sz="2000" dirty="0"/>
              <a:t>with plural countable nouns to ask about quantity.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how much </a:t>
            </a:r>
            <a:r>
              <a:rPr lang="en-GB" sz="2000" dirty="0"/>
              <a:t>with uncountable nouns to ask about quantity.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some </a:t>
            </a:r>
            <a:r>
              <a:rPr lang="en-GB" sz="2000" dirty="0"/>
              <a:t>in affirmative sentences with uncountable or plural countable nouns.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any </a:t>
            </a:r>
            <a:r>
              <a:rPr lang="en-GB" sz="2000" dirty="0"/>
              <a:t>in negative or question sentences with uncountable or plural countable nouns.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83328"/>
            <a:ext cx="9144000" cy="77210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600" b="1" dirty="0"/>
              <a:t>Remember:</a:t>
            </a:r>
          </a:p>
        </p:txBody>
      </p:sp>
    </p:spTree>
    <p:extLst>
      <p:ext uri="{BB962C8B-B14F-4D97-AF65-F5344CB8AC3E}">
        <p14:creationId xmlns:p14="http://schemas.microsoft.com/office/powerpoint/2010/main" val="117169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0EA7C-9A31-481A-8DF5-5EA079C9C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44118">
            <a:off x="3843858" y="5914999"/>
            <a:ext cx="1740368" cy="772106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BA8B556-83BD-4C7C-B66D-414A08C7C7DD}"/>
              </a:ext>
            </a:extLst>
          </p:cNvPr>
          <p:cNvSpPr/>
          <p:nvPr/>
        </p:nvSpPr>
        <p:spPr bwMode="auto">
          <a:xfrm>
            <a:off x="461962" y="172030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A1EF8869-37EF-414C-B681-D9658A9CE7B9}"/>
              </a:ext>
            </a:extLst>
          </p:cNvPr>
          <p:cNvSpPr/>
          <p:nvPr/>
        </p:nvSpPr>
        <p:spPr>
          <a:xfrm>
            <a:off x="-1" y="2682144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F22957-9450-4559-A200-E88CD382A714}"/>
              </a:ext>
            </a:extLst>
          </p:cNvPr>
          <p:cNvSpPr txBox="1">
            <a:spLocks/>
          </p:cNvSpPr>
          <p:nvPr/>
        </p:nvSpPr>
        <p:spPr>
          <a:xfrm>
            <a:off x="461961" y="1712890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Back at the beginning! </a:t>
            </a:r>
          </a:p>
        </p:txBody>
      </p:sp>
    </p:spTree>
    <p:extLst>
      <p:ext uri="{BB962C8B-B14F-4D97-AF65-F5344CB8AC3E}">
        <p14:creationId xmlns:p14="http://schemas.microsoft.com/office/powerpoint/2010/main" val="25600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How </a:t>
            </a:r>
            <a:r>
              <a:rPr lang="en-GB" sz="2800" u="sng" dirty="0"/>
              <a:t>            </a:t>
            </a:r>
            <a:r>
              <a:rPr lang="en-GB" sz="2800" dirty="0"/>
              <a:t> brothers and sisters do you have?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5581382D-50D9-416D-ABC0-F3F9393A54F1}"/>
              </a:ext>
            </a:extLst>
          </p:cNvPr>
          <p:cNvSpPr/>
          <p:nvPr/>
        </p:nvSpPr>
        <p:spPr>
          <a:xfrm>
            <a:off x="2314505" y="4536489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5533747" y="4536489"/>
            <a:ext cx="2101049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I’d like </a:t>
            </a:r>
            <a:r>
              <a:rPr lang="en-GB" sz="3600" u="sng" dirty="0"/>
              <a:t>            </a:t>
            </a:r>
            <a:r>
              <a:rPr lang="en-GB" sz="3600" dirty="0"/>
              <a:t> more pizza, please.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697051" y="4035242"/>
            <a:ext cx="2723672" cy="781579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DBB9D1DB-FB71-4C4A-BD40-C0DD75C5ECE7}"/>
              </a:ext>
            </a:extLst>
          </p:cNvPr>
          <p:cNvSpPr/>
          <p:nvPr/>
        </p:nvSpPr>
        <p:spPr>
          <a:xfrm>
            <a:off x="3188420" y="2252738"/>
            <a:ext cx="1941491" cy="15001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70884" y="5167780"/>
            <a:ext cx="2942602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77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Do you have </a:t>
            </a:r>
            <a:r>
              <a:rPr lang="en-GB" sz="3600" u="sng" dirty="0"/>
              <a:t>            </a:t>
            </a:r>
            <a:r>
              <a:rPr lang="en-GB" sz="3600" dirty="0"/>
              <a:t> pets at home?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833BC7B-B8BA-4155-A79C-81F9F2646DF0}"/>
              </a:ext>
            </a:extLst>
          </p:cNvPr>
          <p:cNvSpPr/>
          <p:nvPr/>
        </p:nvSpPr>
        <p:spPr>
          <a:xfrm>
            <a:off x="2263344" y="4398750"/>
            <a:ext cx="2156813" cy="127312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8560" y="5856686"/>
            <a:ext cx="2081478" cy="76532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Sorry, I don’t have </a:t>
            </a:r>
            <a:r>
              <a:rPr lang="en-GB" sz="3000" u="sng" dirty="0"/>
              <a:t>           </a:t>
            </a:r>
            <a:r>
              <a:rPr lang="en-GB" sz="3000" dirty="0"/>
              <a:t> time to help you.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188419" y="2196699"/>
            <a:ext cx="1966609" cy="154369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43574" y="5181209"/>
            <a:ext cx="2942602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5E7C715E-1F4D-4615-8653-4DB95B693A06}"/>
              </a:ext>
            </a:extLst>
          </p:cNvPr>
          <p:cNvSpPr/>
          <p:nvPr/>
        </p:nvSpPr>
        <p:spPr>
          <a:xfrm>
            <a:off x="3697051" y="4035242"/>
            <a:ext cx="2724699" cy="77210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31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How </a:t>
            </a:r>
            <a:r>
              <a:rPr lang="en-GB" sz="2800" u="sng" dirty="0"/>
              <a:t>             </a:t>
            </a:r>
            <a:r>
              <a:rPr lang="en-GB" sz="2800" dirty="0"/>
              <a:t> milk do you want in your coffee?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8560" y="5874193"/>
            <a:ext cx="2081478" cy="76532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DC2A7B23-7F09-4995-80C4-34E8F13DC3C2}"/>
              </a:ext>
            </a:extLst>
          </p:cNvPr>
          <p:cNvSpPr/>
          <p:nvPr/>
        </p:nvSpPr>
        <p:spPr>
          <a:xfrm>
            <a:off x="2333906" y="4287915"/>
            <a:ext cx="2081478" cy="138395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680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298</TotalTime>
  <Words>378</Words>
  <Application>Microsoft Office PowerPoint</Application>
  <PresentationFormat>On-screen Show (4:3)</PresentationFormat>
  <Paragraphs>96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Fox</dc:creator>
  <cp:lastModifiedBy>N.AlFarraj</cp:lastModifiedBy>
  <cp:revision>23</cp:revision>
  <dcterms:created xsi:type="dcterms:W3CDTF">2021-04-08T07:59:31Z</dcterms:created>
  <dcterms:modified xsi:type="dcterms:W3CDTF">2023-09-18T11:44:54Z</dcterms:modified>
</cp:coreProperties>
</file>